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C8DC7-1D03-4955-8145-295A4135C72C}" v="31" dt="2023-04-20T17:38:19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martinez" userId="ed1c8ad594fdb69e" providerId="LiveId" clId="{AC7C8DC7-1D03-4955-8145-295A4135C72C}"/>
    <pc:docChg chg="undo redo custSel addSld modSld sldOrd">
      <pc:chgData name="giovanni martinez" userId="ed1c8ad594fdb69e" providerId="LiveId" clId="{AC7C8DC7-1D03-4955-8145-295A4135C72C}" dt="2023-04-20T17:38:19.590" v="1462"/>
      <pc:docMkLst>
        <pc:docMk/>
      </pc:docMkLst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3089216636" sldId="256"/>
        </pc:sldMkLst>
        <pc:spChg chg="mod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2" creationId="{4C1AE772-9DBE-8437-CBF4-EEA87E071EDE}"/>
          </ac:spMkLst>
        </pc:spChg>
        <pc:spChg chg="mod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3" creationId="{0AD7CF18-0785-5F7D-84CD-FD7AD3B34349}"/>
          </ac:spMkLst>
        </pc:spChg>
        <pc:spChg chg="add del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8" creationId="{4E1BEB12-92AF-4445-98AD-4C7756E7C93B}"/>
          </ac:spMkLst>
        </pc:spChg>
        <pc:spChg chg="add del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10" creationId="{D0522C2C-7B5C-48A7-A969-03941E5D2E76}"/>
          </ac:spMkLst>
        </pc:spChg>
        <pc:spChg chg="add del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12" creationId="{9C682A1A-5B2D-4111-BBD6-620165633E5B}"/>
          </ac:spMkLst>
        </pc:spChg>
        <pc:spChg chg="add del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14" creationId="{D6EE29F2-D77F-4BD0-A20B-334D316A1C9D}"/>
          </ac:spMkLst>
        </pc:spChg>
        <pc:spChg chg="add del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16" creationId="{22D09ED2-868F-42C6-866E-F92E0CEF314F}"/>
          </ac:spMkLst>
        </pc:spChg>
        <pc:spChg chg="add del">
          <ac:chgData name="giovanni martinez" userId="ed1c8ad594fdb69e" providerId="LiveId" clId="{AC7C8DC7-1D03-4955-8145-295A4135C72C}" dt="2023-04-20T14:30:02.926" v="1306" actId="26606"/>
          <ac:spMkLst>
            <pc:docMk/>
            <pc:sldMk cId="3089216636" sldId="256"/>
            <ac:spMk id="21" creationId="{ECC07320-C2CA-4E29-8481-9D9E143C7788}"/>
          </ac:spMkLst>
        </pc:spChg>
        <pc:spChg chg="add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23" creationId="{3A4529A5-F675-429F-8044-01372BB13422}"/>
          </ac:spMkLst>
        </pc:spChg>
        <pc:spChg chg="add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24" creationId="{F12E7CC5-C78B-4EBD-9565-3FA00FAA6CF2}"/>
          </ac:spMkLst>
        </pc:spChg>
        <pc:spChg chg="add">
          <ac:chgData name="giovanni martinez" userId="ed1c8ad594fdb69e" providerId="LiveId" clId="{AC7C8DC7-1D03-4955-8145-295A4135C72C}" dt="2023-04-20T14:30:02.947" v="1307" actId="26606"/>
          <ac:spMkLst>
            <pc:docMk/>
            <pc:sldMk cId="3089216636" sldId="256"/>
            <ac:spMk id="25" creationId="{63DAB858-5A0C-4AFF-AAC6-705EDF8DB733}"/>
          </ac:spMkLst>
        </pc:spChg>
        <pc:spChg chg="add del">
          <ac:chgData name="giovanni martinez" userId="ed1c8ad594fdb69e" providerId="LiveId" clId="{AC7C8DC7-1D03-4955-8145-295A4135C72C}" dt="2023-04-20T13:44:10.474" v="314" actId="26606"/>
          <ac:spMkLst>
            <pc:docMk/>
            <pc:sldMk cId="3089216636" sldId="256"/>
            <ac:spMk id="74" creationId="{0DBF1ABE-8590-450D-BB49-BDDCCF3EEA9E}"/>
          </ac:spMkLst>
        </pc:spChg>
        <pc:spChg chg="add del">
          <ac:chgData name="giovanni martinez" userId="ed1c8ad594fdb69e" providerId="LiveId" clId="{AC7C8DC7-1D03-4955-8145-295A4135C72C}" dt="2023-04-20T13:44:10.474" v="314" actId="26606"/>
          <ac:spMkLst>
            <pc:docMk/>
            <pc:sldMk cId="3089216636" sldId="256"/>
            <ac:spMk id="75" creationId="{C7D887A3-61AD-4674-BC53-8DFA8CF7B410}"/>
          </ac:spMkLst>
        </pc:spChg>
        <pc:spChg chg="add del">
          <ac:chgData name="giovanni martinez" userId="ed1c8ad594fdb69e" providerId="LiveId" clId="{AC7C8DC7-1D03-4955-8145-295A4135C72C}" dt="2023-04-20T13:44:10.474" v="314" actId="26606"/>
          <ac:spMkLst>
            <pc:docMk/>
            <pc:sldMk cId="3089216636" sldId="256"/>
            <ac:spMk id="76" creationId="{479F0FB3-8461-462D-84A2-53106FBF4E5B}"/>
          </ac:spMkLst>
        </pc:spChg>
        <pc:spChg chg="add del">
          <ac:chgData name="giovanni martinez" userId="ed1c8ad594fdb69e" providerId="LiveId" clId="{AC7C8DC7-1D03-4955-8145-295A4135C72C}" dt="2023-04-20T13:44:10.474" v="314" actId="26606"/>
          <ac:spMkLst>
            <pc:docMk/>
            <pc:sldMk cId="3089216636" sldId="256"/>
            <ac:spMk id="77" creationId="{11E3C311-4E8A-45D9-97BF-07F5FD346974}"/>
          </ac:spMkLst>
        </pc:spChg>
        <pc:spChg chg="add del">
          <ac:chgData name="giovanni martinez" userId="ed1c8ad594fdb69e" providerId="LiveId" clId="{AC7C8DC7-1D03-4955-8145-295A4135C72C}" dt="2023-04-20T13:44:10.456" v="313" actId="26606"/>
          <ac:spMkLst>
            <pc:docMk/>
            <pc:sldMk cId="3089216636" sldId="256"/>
            <ac:spMk id="82" creationId="{F3E416D2-D994-4F7A-8F62-B28B11BEBA65}"/>
          </ac:spMkLst>
        </pc:spChg>
        <pc:spChg chg="add del">
          <ac:chgData name="giovanni martinez" userId="ed1c8ad594fdb69e" providerId="LiveId" clId="{AC7C8DC7-1D03-4955-8145-295A4135C72C}" dt="2023-04-20T13:44:10.456" v="313" actId="26606"/>
          <ac:spMkLst>
            <pc:docMk/>
            <pc:sldMk cId="3089216636" sldId="256"/>
            <ac:spMk id="84" creationId="{746D3498-BB0C-4BBC-957B-FC6466C8043A}"/>
          </ac:spMkLst>
        </pc:spChg>
        <pc:spChg chg="add del">
          <ac:chgData name="giovanni martinez" userId="ed1c8ad594fdb69e" providerId="LiveId" clId="{AC7C8DC7-1D03-4955-8145-295A4135C72C}" dt="2023-04-20T13:44:10.456" v="313" actId="26606"/>
          <ac:spMkLst>
            <pc:docMk/>
            <pc:sldMk cId="3089216636" sldId="256"/>
            <ac:spMk id="86" creationId="{7539A79B-DFBA-4781-B0DE-4044B072261B}"/>
          </ac:spMkLst>
        </pc:spChg>
        <pc:spChg chg="add del">
          <ac:chgData name="giovanni martinez" userId="ed1c8ad594fdb69e" providerId="LiveId" clId="{AC7C8DC7-1D03-4955-8145-295A4135C72C}" dt="2023-04-20T13:44:10.456" v="313" actId="26606"/>
          <ac:spMkLst>
            <pc:docMk/>
            <pc:sldMk cId="3089216636" sldId="256"/>
            <ac:spMk id="88" creationId="{3D8EFB43-661E-4B15-BA65-39CC17EF7192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3089216636" sldId="256"/>
            <ac:spMk id="90" creationId="{0DBF1ABE-8590-450D-BB49-BDDCCF3EEA9E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3089216636" sldId="256"/>
            <ac:spMk id="91" creationId="{C7D887A3-61AD-4674-BC53-8DFA8CF7B410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3089216636" sldId="256"/>
            <ac:spMk id="92" creationId="{479F0FB3-8461-462D-84A2-53106FBF4E5B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3089216636" sldId="256"/>
            <ac:spMk id="93" creationId="{11E3C311-4E8A-45D9-97BF-07F5FD346974}"/>
          </ac:spMkLst>
        </pc:spChg>
        <pc:picChg chg="del mod ord">
          <ac:chgData name="giovanni martinez" userId="ed1c8ad594fdb69e" providerId="LiveId" clId="{AC7C8DC7-1D03-4955-8145-295A4135C72C}" dt="2023-04-20T14:10:12.120" v="1191" actId="478"/>
          <ac:picMkLst>
            <pc:docMk/>
            <pc:sldMk cId="3089216636" sldId="256"/>
            <ac:picMk id="4" creationId="{63820D21-052D-D013-6DFB-A56830654378}"/>
          </ac:picMkLst>
        </pc:picChg>
        <pc:picChg chg="add del mod">
          <ac:chgData name="giovanni martinez" userId="ed1c8ad594fdb69e" providerId="LiveId" clId="{AC7C8DC7-1D03-4955-8145-295A4135C72C}" dt="2023-04-20T14:29:02.124" v="1301" actId="931"/>
          <ac:picMkLst>
            <pc:docMk/>
            <pc:sldMk cId="3089216636" sldId="256"/>
            <ac:picMk id="6" creationId="{C17BE6D8-D887-6F69-6875-412E716D24E6}"/>
          </ac:picMkLst>
        </pc:picChg>
        <pc:picChg chg="add mod ord">
          <ac:chgData name="giovanni martinez" userId="ed1c8ad594fdb69e" providerId="LiveId" clId="{AC7C8DC7-1D03-4955-8145-295A4135C72C}" dt="2023-04-20T14:30:02.947" v="1307" actId="26606"/>
          <ac:picMkLst>
            <pc:docMk/>
            <pc:sldMk cId="3089216636" sldId="256"/>
            <ac:picMk id="9" creationId="{DD94989C-FBA5-D5C4-1D85-7BE44B3C4CDC}"/>
          </ac:picMkLst>
        </pc:pic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3207598568" sldId="257"/>
        </pc:sldMkLst>
        <pc:spChg chg="mo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2" creationId="{85B18255-2C45-3D0F-D87A-91823C0C9C44}"/>
          </ac:spMkLst>
        </pc:spChg>
        <pc:spChg chg="mod or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3" creationId="{121050B9-7854-7B03-709E-C4768BB422D8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07598568" sldId="257"/>
            <ac:spMk id="46" creationId="{3D5FBB81-B61B-416A-8F5D-A8DDF62530F1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07598568" sldId="257"/>
            <ac:spMk id="47" creationId="{40C0D7D4-D83D-4C58-87D1-955F0A9173D7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07598568" sldId="257"/>
            <ac:spMk id="48" creationId="{15F9A324-404E-4C5D-AFF0-C5D0D84182B0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07598568" sldId="257"/>
            <ac:spMk id="49" creationId="{AC4CE3C4-3600-4353-9FE1-B32D06BEF02B}"/>
          </ac:spMkLst>
        </pc:spChg>
        <pc:spChg chg="add del">
          <ac:chgData name="giovanni martinez" userId="ed1c8ad594fdb69e" providerId="LiveId" clId="{AC7C8DC7-1D03-4955-8145-295A4135C72C}" dt="2023-04-20T14:10:47.387" v="1195" actId="26606"/>
          <ac:spMkLst>
            <pc:docMk/>
            <pc:sldMk cId="3207598568" sldId="257"/>
            <ac:spMk id="55" creationId="{2EB492CD-616E-47F8-933B-5E2D952A0593}"/>
          </ac:spMkLst>
        </pc:spChg>
        <pc:spChg chg="add del">
          <ac:chgData name="giovanni martinez" userId="ed1c8ad594fdb69e" providerId="LiveId" clId="{AC7C8DC7-1D03-4955-8145-295A4135C72C}" dt="2023-04-20T14:10:47.387" v="1195" actId="26606"/>
          <ac:spMkLst>
            <pc:docMk/>
            <pc:sldMk cId="3207598568" sldId="257"/>
            <ac:spMk id="57" creationId="{59383CF9-23B5-4335-9B21-1791C4CF1C75}"/>
          </ac:spMkLst>
        </pc:spChg>
        <pc:spChg chg="add del">
          <ac:chgData name="giovanni martinez" userId="ed1c8ad594fdb69e" providerId="LiveId" clId="{AC7C8DC7-1D03-4955-8145-295A4135C72C}" dt="2023-04-20T14:10:47.387" v="1195" actId="26606"/>
          <ac:spMkLst>
            <pc:docMk/>
            <pc:sldMk cId="3207598568" sldId="257"/>
            <ac:spMk id="59" creationId="{0007FE00-9498-4706-B255-6437B0252C02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1" creationId="{DABE3E45-88CF-45D8-8D40-C773324D93F6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2" creationId="{1CD81A2A-6ED4-4EF4-A14C-912D31E14800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4" creationId="{1661932C-CA15-4E17-B115-FAE7CBEE4789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5" creationId="{B91ECDA9-56DC-4270-8F33-01C5637B8CEB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6" creationId="{8590ADD5-9383-4D3D-9047-3DA2593CCB5D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7" creationId="{75F47824-961D-465D-84F9-EAE11BC6173B}"/>
          </ac:spMkLst>
        </pc:spChg>
        <pc:spChg chg="add del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69" creationId="{FEC9DA3E-C1D7-472D-B7C0-F71AE41FBA23}"/>
          </ac:spMkLst>
        </pc:spChg>
        <pc:spChg chg="add del">
          <ac:chgData name="giovanni martinez" userId="ed1c8ad594fdb69e" providerId="LiveId" clId="{AC7C8DC7-1D03-4955-8145-295A4135C72C}" dt="2023-04-20T14:15:53.919" v="1219" actId="26606"/>
          <ac:spMkLst>
            <pc:docMk/>
            <pc:sldMk cId="3207598568" sldId="257"/>
            <ac:spMk id="74" creationId="{4AC6B390-BC59-4F1D-A0EE-D71A92F0A0B2}"/>
          </ac:spMkLst>
        </pc:spChg>
        <pc:spChg chg="add del">
          <ac:chgData name="giovanni martinez" userId="ed1c8ad594fdb69e" providerId="LiveId" clId="{AC7C8DC7-1D03-4955-8145-295A4135C72C}" dt="2023-04-20T14:15:53.919" v="1219" actId="26606"/>
          <ac:spMkLst>
            <pc:docMk/>
            <pc:sldMk cId="3207598568" sldId="257"/>
            <ac:spMk id="76" creationId="{B6C60D79-16F1-4C4B-B7E3-7634E7069CDE}"/>
          </ac:spMkLst>
        </pc:spChg>
        <pc:spChg chg="add del">
          <ac:chgData name="giovanni martinez" userId="ed1c8ad594fdb69e" providerId="LiveId" clId="{AC7C8DC7-1D03-4955-8145-295A4135C72C}" dt="2023-04-20T14:15:53.919" v="1219" actId="26606"/>
          <ac:spMkLst>
            <pc:docMk/>
            <pc:sldMk cId="3207598568" sldId="257"/>
            <ac:spMk id="78" creationId="{426B127E-6498-4C77-9C9D-4553A5113B80}"/>
          </ac:spMkLst>
        </pc:spChg>
        <pc:spChg chg="ad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80" creationId="{281E2DF8-F6D8-4E5C-B76E-E082FD8C1FBD}"/>
          </ac:spMkLst>
        </pc:spChg>
        <pc:spChg chg="ad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81" creationId="{5116E49A-CA4D-4983-969D-19FE3C55F387}"/>
          </ac:spMkLst>
        </pc:spChg>
        <pc:spChg chg="ad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82" creationId="{57F6BDD4-E066-4008-8011-6CC31AEB4556}"/>
          </ac:spMkLst>
        </pc:spChg>
        <pc:spChg chg="add">
          <ac:chgData name="giovanni martinez" userId="ed1c8ad594fdb69e" providerId="LiveId" clId="{AC7C8DC7-1D03-4955-8145-295A4135C72C}" dt="2023-04-20T14:15:53.941" v="1220" actId="26606"/>
          <ac:spMkLst>
            <pc:docMk/>
            <pc:sldMk cId="3207598568" sldId="257"/>
            <ac:spMk id="83" creationId="{2711A8FB-68FC-45FC-B01E-38F809E2D439}"/>
          </ac:spMkLst>
        </pc:spChg>
        <pc:picChg chg="add del">
          <ac:chgData name="giovanni martinez" userId="ed1c8ad594fdb69e" providerId="LiveId" clId="{AC7C8DC7-1D03-4955-8145-295A4135C72C}" dt="2023-04-20T14:15:17.828" v="1215" actId="478"/>
          <ac:picMkLst>
            <pc:docMk/>
            <pc:sldMk cId="3207598568" sldId="257"/>
            <ac:picMk id="5" creationId="{45C7DD9B-F0D2-5EBE-A5EE-9730506FABB6}"/>
          </ac:picMkLst>
        </pc:picChg>
        <pc:picChg chg="add mod ord">
          <ac:chgData name="giovanni martinez" userId="ed1c8ad594fdb69e" providerId="LiveId" clId="{AC7C8DC7-1D03-4955-8145-295A4135C72C}" dt="2023-04-20T14:15:53.941" v="1220" actId="26606"/>
          <ac:picMkLst>
            <pc:docMk/>
            <pc:sldMk cId="3207598568" sldId="257"/>
            <ac:picMk id="7" creationId="{021AC0AD-CDBC-1C8F-D54D-6946B4A78544}"/>
          </ac:picMkLst>
        </pc:picChg>
        <pc:picChg chg="del mod">
          <ac:chgData name="giovanni martinez" userId="ed1c8ad594fdb69e" providerId="LiveId" clId="{AC7C8DC7-1D03-4955-8145-295A4135C72C}" dt="2023-04-20T14:14:22.173" v="1213" actId="478"/>
          <ac:picMkLst>
            <pc:docMk/>
            <pc:sldMk cId="3207598568" sldId="257"/>
            <ac:picMk id="50" creationId="{9616C3C3-58D2-3E6F-7B0B-780B56B03D16}"/>
          </ac:picMkLst>
        </pc:picChg>
        <pc:cxnChg chg="add del">
          <ac:chgData name="giovanni martinez" userId="ed1c8ad594fdb69e" providerId="LiveId" clId="{AC7C8DC7-1D03-4955-8145-295A4135C72C}" dt="2023-04-20T14:15:53.941" v="1220" actId="26606"/>
          <ac:cxnSpMkLst>
            <pc:docMk/>
            <pc:sldMk cId="3207598568" sldId="257"/>
            <ac:cxnSpMk id="63" creationId="{49CD1692-827B-4C8D-B4A1-134FD04CF45C}"/>
          </ac:cxnSpMkLst>
        </pc:cxn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3294812166" sldId="258"/>
        </pc:sldMkLst>
        <pc:spChg chg="mod or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2" creationId="{E79C3B95-3E63-0083-BC03-1BE70DB63A57}"/>
          </ac:spMkLst>
        </pc:spChg>
        <pc:spChg chg="mod or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3" creationId="{CBF269EC-05C3-D447-D9C5-1B8CE0E2F55A}"/>
          </ac:spMkLst>
        </pc:spChg>
        <pc:spChg chg="add del">
          <ac:chgData name="giovanni martinez" userId="ed1c8ad594fdb69e" providerId="LiveId" clId="{AC7C8DC7-1D03-4955-8145-295A4135C72C}" dt="2023-04-20T14:30:13.020" v="1308" actId="26606"/>
          <ac:spMkLst>
            <pc:docMk/>
            <pc:sldMk cId="3294812166" sldId="258"/>
            <ac:spMk id="1034" creationId="{FAF68CB5-D519-4070-A998-B86F0FBCD10C}"/>
          </ac:spMkLst>
        </pc:spChg>
        <pc:spChg chg="add del">
          <ac:chgData name="giovanni martinez" userId="ed1c8ad594fdb69e" providerId="LiveId" clId="{AC7C8DC7-1D03-4955-8145-295A4135C72C}" dt="2023-04-20T14:30:13.020" v="1308" actId="26606"/>
          <ac:spMkLst>
            <pc:docMk/>
            <pc:sldMk cId="3294812166" sldId="258"/>
            <ac:spMk id="1035" creationId="{7586665A-47B3-4AEE-BC94-15D89FF706B3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37" creationId="{954AB742-44A6-4CDD-B54A-818846AF8FF8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39" creationId="{08C45C92-59FD-435B-8362-60BEA058FAEF}"/>
          </ac:spMkLst>
        </pc:spChg>
        <pc:spChg chg="add del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40" creationId="{615E9F7A-B64C-4192-8930-A05D1E23F324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41" creationId="{6BA5E4C9-D26D-422D-AEF7-90E51CC900C6}"/>
          </ac:spMkLst>
        </pc:spChg>
        <pc:spChg chg="add del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42" creationId="{793EB161-5CFE-4D7E-B34B-06C90F9B16B6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43" creationId="{604BB258-BFA7-48E7-B5F0-F599B36F3E67}"/>
          </ac:spMkLst>
        </pc:spChg>
        <pc:spChg chg="add del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44" creationId="{618147C2-BF02-44AA-81D8-FD7776FAB3C6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45" creationId="{C77DEC3A-5EAB-410D-B312-9B3880B08A16}"/>
          </ac:spMkLst>
        </pc:spChg>
        <pc:spChg chg="add del">
          <ac:chgData name="giovanni martinez" userId="ed1c8ad594fdb69e" providerId="LiveId" clId="{AC7C8DC7-1D03-4955-8145-295A4135C72C}" dt="2023-04-20T14:31:40.784" v="1451" actId="26606"/>
          <ac:spMkLst>
            <pc:docMk/>
            <pc:sldMk cId="3294812166" sldId="258"/>
            <ac:spMk id="1046" creationId="{9AB13476-CE21-4746-B044-FD491AC8416F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47" creationId="{7A924750-E715-4799-8D2A-48745D7508C6}"/>
          </ac:spMkLst>
        </pc:spChg>
        <pc:spChg chg="add del">
          <ac:chgData name="giovanni martinez" userId="ed1c8ad594fdb69e" providerId="LiveId" clId="{AC7C8DC7-1D03-4955-8145-295A4135C72C}" dt="2023-04-20T14:31:40.784" v="1451" actId="26606"/>
          <ac:spMkLst>
            <pc:docMk/>
            <pc:sldMk cId="3294812166" sldId="258"/>
            <ac:spMk id="1048" creationId="{3FCFB1DE-0B7E-48CC-BA90-B2AB0889F9D6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49" creationId="{CA70EFFE-F930-4125-919D-2F04E1A80915}"/>
          </ac:spMkLst>
        </pc:spChg>
        <pc:spChg chg="ad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50" creationId="{A3C210E6-A35A-4F68-8D60-801A019C75B8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51" creationId="{C5762920-CED1-4414-9EE9-B0EC3D2F6810}"/>
          </ac:spMkLst>
        </pc:spChg>
        <pc:spChg chg="ad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52" creationId="{AC0D06B0-F19C-459E-B221-A34B506FB5E3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53" creationId="{07675ACC-B55E-4D4C-A037-0238FF0D93A3}"/>
          </ac:spMkLst>
        </pc:spChg>
        <pc:spChg chg="ad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54" creationId="{345B26DA-1C6B-4C66-81C9-9C1877FC2DB1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55" creationId="{D0B489A4-0D2D-4199-B24F-6F153885C070}"/>
          </ac:spMkLst>
        </pc:spChg>
        <pc:spChg chg="ad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56" creationId="{98DE6C44-43F8-4DE4-AB81-66853FFEA09A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57" creationId="{ECFFF39D-5460-4FDC-BBC9-8996A280CE6D}"/>
          </ac:spMkLst>
        </pc:spChg>
        <pc:spChg chg="add">
          <ac:chgData name="giovanni martinez" userId="ed1c8ad594fdb69e" providerId="LiveId" clId="{AC7C8DC7-1D03-4955-8145-295A4135C72C}" dt="2023-04-20T14:31:40.807" v="1452" actId="26606"/>
          <ac:spMkLst>
            <pc:docMk/>
            <pc:sldMk cId="3294812166" sldId="258"/>
            <ac:spMk id="1058" creationId="{2409529B-9B56-4F10-BE4D-F934DB89E57E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59" creationId="{C4893A10-FCAD-49C3-B32A-906DE9431066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3294812166" sldId="258"/>
            <ac:spMk id="1061" creationId="{1592C2F2-081C-485D-8226-63610DE8C45A}"/>
          </ac:spMkLst>
        </pc:spChg>
        <pc:picChg chg="mod ord">
          <ac:chgData name="giovanni martinez" userId="ed1c8ad594fdb69e" providerId="LiveId" clId="{AC7C8DC7-1D03-4955-8145-295A4135C72C}" dt="2023-04-20T14:31:40.807" v="1452" actId="26606"/>
          <ac:picMkLst>
            <pc:docMk/>
            <pc:sldMk cId="3294812166" sldId="258"/>
            <ac:picMk id="1026" creationId="{C2A60045-DD27-B0EE-8376-01C106E2E816}"/>
          </ac:picMkLst>
        </pc:picChg>
        <pc:picChg chg="mod ord">
          <ac:chgData name="giovanni martinez" userId="ed1c8ad594fdb69e" providerId="LiveId" clId="{AC7C8DC7-1D03-4955-8145-295A4135C72C}" dt="2023-04-20T14:31:40.807" v="1452" actId="26606"/>
          <ac:picMkLst>
            <pc:docMk/>
            <pc:sldMk cId="3294812166" sldId="258"/>
            <ac:picMk id="1028" creationId="{599F70A7-ADC2-1680-664D-499A440FBB63}"/>
          </ac:picMkLst>
        </pc:picChg>
        <pc:picChg chg="mod ord">
          <ac:chgData name="giovanni martinez" userId="ed1c8ad594fdb69e" providerId="LiveId" clId="{AC7C8DC7-1D03-4955-8145-295A4135C72C}" dt="2023-04-20T14:31:40.807" v="1452" actId="26606"/>
          <ac:picMkLst>
            <pc:docMk/>
            <pc:sldMk cId="3294812166" sldId="258"/>
            <ac:picMk id="1030" creationId="{F66C893F-6690-B760-4A9C-50518393A9EF}"/>
          </ac:picMkLst>
        </pc:picChg>
        <pc:picChg chg="mod ord">
          <ac:chgData name="giovanni martinez" userId="ed1c8ad594fdb69e" providerId="LiveId" clId="{AC7C8DC7-1D03-4955-8145-295A4135C72C}" dt="2023-04-20T14:31:40.807" v="1452" actId="26606"/>
          <ac:picMkLst>
            <pc:docMk/>
            <pc:sldMk cId="3294812166" sldId="258"/>
            <ac:picMk id="1032" creationId="{962A567A-4408-7628-353C-6387E7E12581}"/>
          </ac:picMkLst>
        </pc:pic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4090322365" sldId="259"/>
        </pc:sldMkLst>
        <pc:spChg chg="mo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" creationId="{A7C369A5-C1EB-229E-E5CC-61A415CE142B}"/>
          </ac:spMkLst>
        </pc:spChg>
        <pc:spChg chg="mo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3" creationId="{61C934FE-1B69-47A4-6B58-09598F832619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4090322365" sldId="259"/>
            <ac:spMk id="8" creationId="{AC14302F-E955-47D0-A56B-D1D1A6953B51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69" creationId="{F3060C83-F051-4F0E-ABAD-AA0DFC48B218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71" creationId="{83C98ABE-055B-441F-B07E-44F97F083C39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73" creationId="{29FDB030-9B49-4CED-8CCD-4D99382388AC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75" creationId="{3783CA14-24A1-485C-8B30-D6A5D87987AD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77" creationId="{9A97C86A-04D6-40F7-AE84-31AB43E6A846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79" creationId="{FF9F2414-84E8-453E-B1F3-389FDE8192D9}"/>
          </ac:spMkLst>
        </pc:spChg>
        <pc:spChg chg="add">
          <ac:chgData name="giovanni martinez" userId="ed1c8ad594fdb69e" providerId="LiveId" clId="{AC7C8DC7-1D03-4955-8145-295A4135C72C}" dt="2023-04-20T14:11:01.455" v="1197" actId="26606"/>
          <ac:spMkLst>
            <pc:docMk/>
            <pc:sldMk cId="4090322365" sldId="259"/>
            <ac:spMk id="2081" creationId="{3ECA69A1-7536-43AC-85EF-C7106179F5ED}"/>
          </ac:spMkLst>
        </pc:spChg>
        <pc:grpChg chg="del">
          <ac:chgData name="giovanni martinez" userId="ed1c8ad594fdb69e" providerId="LiveId" clId="{AC7C8DC7-1D03-4955-8145-295A4135C72C}" dt="2023-04-20T14:09:59.151" v="1186"/>
          <ac:grpSpMkLst>
            <pc:docMk/>
            <pc:sldMk cId="4090322365" sldId="259"/>
            <ac:grpSpMk id="10" creationId="{572E366A-B6DD-4F06-A42A-FF634FDE1BE1}"/>
          </ac:grpSpMkLst>
        </pc:grpChg>
        <pc:picChg chg="add mod">
          <ac:chgData name="giovanni martinez" userId="ed1c8ad594fdb69e" providerId="LiveId" clId="{AC7C8DC7-1D03-4955-8145-295A4135C72C}" dt="2023-04-20T14:22:22.040" v="1290" actId="1076"/>
          <ac:picMkLst>
            <pc:docMk/>
            <pc:sldMk cId="4090322365" sldId="259"/>
            <ac:picMk id="1026" creationId="{2D37F5BD-4EE4-9ABC-8CE1-2581FDAC009A}"/>
          </ac:picMkLst>
        </pc:picChg>
        <pc:picChg chg="mod">
          <ac:chgData name="giovanni martinez" userId="ed1c8ad594fdb69e" providerId="LiveId" clId="{AC7C8DC7-1D03-4955-8145-295A4135C72C}" dt="2023-04-20T14:11:01.455" v="1197" actId="26606"/>
          <ac:picMkLst>
            <pc:docMk/>
            <pc:sldMk cId="4090322365" sldId="259"/>
            <ac:picMk id="2050" creationId="{9225DC8E-A506-0410-6B6E-6FA89EED3469}"/>
          </ac:picMkLst>
        </pc:picChg>
        <pc:picChg chg="mod">
          <ac:chgData name="giovanni martinez" userId="ed1c8ad594fdb69e" providerId="LiveId" clId="{AC7C8DC7-1D03-4955-8145-295A4135C72C}" dt="2023-04-20T14:22:29.360" v="1293" actId="1076"/>
          <ac:picMkLst>
            <pc:docMk/>
            <pc:sldMk cId="4090322365" sldId="259"/>
            <ac:picMk id="2054" creationId="{4A5B2D58-CED5-DB4B-9A53-CB38952BB219}"/>
          </ac:picMkLst>
        </pc:picChg>
        <pc:picChg chg="mod">
          <ac:chgData name="giovanni martinez" userId="ed1c8ad594fdb69e" providerId="LiveId" clId="{AC7C8DC7-1D03-4955-8145-295A4135C72C}" dt="2023-04-20T14:22:27.844" v="1292" actId="1076"/>
          <ac:picMkLst>
            <pc:docMk/>
            <pc:sldMk cId="4090322365" sldId="259"/>
            <ac:picMk id="2056" creationId="{58207EDE-BC08-51F6-49F0-864F72611129}"/>
          </ac:picMkLst>
        </pc:picChg>
        <pc:picChg chg="mod">
          <ac:chgData name="giovanni martinez" userId="ed1c8ad594fdb69e" providerId="LiveId" clId="{AC7C8DC7-1D03-4955-8145-295A4135C72C}" dt="2023-04-20T14:11:01.455" v="1197" actId="26606"/>
          <ac:picMkLst>
            <pc:docMk/>
            <pc:sldMk cId="4090322365" sldId="259"/>
            <ac:picMk id="2060" creationId="{858FFB37-968F-5C8A-63D7-1FBE1851C0AB}"/>
          </ac:picMkLst>
        </pc:picChg>
        <pc:picChg chg="mod">
          <ac:chgData name="giovanni martinez" userId="ed1c8ad594fdb69e" providerId="LiveId" clId="{AC7C8DC7-1D03-4955-8145-295A4135C72C}" dt="2023-04-20T14:11:01.455" v="1197" actId="26606"/>
          <ac:picMkLst>
            <pc:docMk/>
            <pc:sldMk cId="4090322365" sldId="259"/>
            <ac:picMk id="2062" creationId="{11AB360C-74FB-3C98-A04F-41DD49B85020}"/>
          </ac:picMkLst>
        </pc:picChg>
        <pc:picChg chg="mod">
          <ac:chgData name="giovanni martinez" userId="ed1c8ad594fdb69e" providerId="LiveId" clId="{AC7C8DC7-1D03-4955-8145-295A4135C72C}" dt="2023-04-20T14:11:01.455" v="1197" actId="26606"/>
          <ac:picMkLst>
            <pc:docMk/>
            <pc:sldMk cId="4090322365" sldId="259"/>
            <ac:picMk id="2064" creationId="{2F993DAD-CAB7-DBE6-6F0E-04D572CD2787}"/>
          </ac:picMkLst>
        </pc:pic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2354827790" sldId="260"/>
        </pc:sldMkLst>
        <pc:spChg chg="mod">
          <ac:chgData name="giovanni martinez" userId="ed1c8ad594fdb69e" providerId="LiveId" clId="{AC7C8DC7-1D03-4955-8145-295A4135C72C}" dt="2023-04-20T14:16:55.515" v="1229" actId="26606"/>
          <ac:spMkLst>
            <pc:docMk/>
            <pc:sldMk cId="2354827790" sldId="260"/>
            <ac:spMk id="2" creationId="{9953CD36-4421-EB98-0DFD-B71570C91C51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2354827790" sldId="260"/>
            <ac:spMk id="8" creationId="{593B4D24-F4A8-4141-A20A-E0575D199633}"/>
          </ac:spMkLst>
        </pc:spChg>
        <pc:spChg chg="add del">
          <ac:chgData name="giovanni martinez" userId="ed1c8ad594fdb69e" providerId="LiveId" clId="{AC7C8DC7-1D03-4955-8145-295A4135C72C}" dt="2023-04-20T14:11:22.731" v="1199" actId="26606"/>
          <ac:spMkLst>
            <pc:docMk/>
            <pc:sldMk cId="2354827790" sldId="260"/>
            <ac:spMk id="9" creationId="{FB33DC6A-1F1C-4A06-834E-CFF88F1C0BB9}"/>
          </ac:spMkLst>
        </pc:spChg>
        <pc:spChg chg="add del">
          <ac:chgData name="giovanni martinez" userId="ed1c8ad594fdb69e" providerId="LiveId" clId="{AC7C8DC7-1D03-4955-8145-295A4135C72C}" dt="2023-04-20T14:11:22.731" v="1199" actId="26606"/>
          <ac:spMkLst>
            <pc:docMk/>
            <pc:sldMk cId="2354827790" sldId="260"/>
            <ac:spMk id="15" creationId="{60926200-45C2-41E9-839F-31CD5FE4CD59}"/>
          </ac:spMkLst>
        </pc:spChg>
        <pc:spChg chg="add del">
          <ac:chgData name="giovanni martinez" userId="ed1c8ad594fdb69e" providerId="LiveId" clId="{AC7C8DC7-1D03-4955-8145-295A4135C72C}" dt="2023-04-20T14:11:22.731" v="1199" actId="26606"/>
          <ac:spMkLst>
            <pc:docMk/>
            <pc:sldMk cId="2354827790" sldId="260"/>
            <ac:spMk id="16" creationId="{0FE1D5CF-87B8-4A8A-AD3C-01D06A60769B}"/>
          </ac:spMkLst>
        </pc:spChg>
        <pc:spChg chg="add del">
          <ac:chgData name="giovanni martinez" userId="ed1c8ad594fdb69e" providerId="LiveId" clId="{AC7C8DC7-1D03-4955-8145-295A4135C72C}" dt="2023-04-20T14:11:22.731" v="1199" actId="26606"/>
          <ac:spMkLst>
            <pc:docMk/>
            <pc:sldMk cId="2354827790" sldId="260"/>
            <ac:spMk id="17" creationId="{AF2F604E-43BE-4DC3-B983-E071523364F8}"/>
          </ac:spMkLst>
        </pc:spChg>
        <pc:spChg chg="add del">
          <ac:chgData name="giovanni martinez" userId="ed1c8ad594fdb69e" providerId="LiveId" clId="{AC7C8DC7-1D03-4955-8145-295A4135C72C}" dt="2023-04-20T14:11:22.731" v="1199" actId="26606"/>
          <ac:spMkLst>
            <pc:docMk/>
            <pc:sldMk cId="2354827790" sldId="260"/>
            <ac:spMk id="19" creationId="{08C9B587-E65E-4B52-B37C-ABEBB6E87928}"/>
          </ac:spMkLst>
        </pc:spChg>
        <pc:spChg chg="add del">
          <ac:chgData name="giovanni martinez" userId="ed1c8ad594fdb69e" providerId="LiveId" clId="{AC7C8DC7-1D03-4955-8145-295A4135C72C}" dt="2023-04-20T14:16:55.515" v="1229" actId="26606"/>
          <ac:spMkLst>
            <pc:docMk/>
            <pc:sldMk cId="2354827790" sldId="260"/>
            <ac:spMk id="21" creationId="{99ED5833-B85B-4103-8A3B-CAB0308E6C15}"/>
          </ac:spMkLst>
        </pc:spChg>
        <pc:spChg chg="add">
          <ac:chgData name="giovanni martinez" userId="ed1c8ad594fdb69e" providerId="LiveId" clId="{AC7C8DC7-1D03-4955-8145-295A4135C72C}" dt="2023-04-20T14:16:55.515" v="1229" actId="26606"/>
          <ac:spMkLst>
            <pc:docMk/>
            <pc:sldMk cId="2354827790" sldId="260"/>
            <ac:spMk id="23" creationId="{C4879EFC-8E62-4E00-973C-C45EE9EC676D}"/>
          </ac:spMkLst>
        </pc:spChg>
        <pc:spChg chg="add del">
          <ac:chgData name="giovanni martinez" userId="ed1c8ad594fdb69e" providerId="LiveId" clId="{AC7C8DC7-1D03-4955-8145-295A4135C72C}" dt="2023-04-20T14:13:13.633" v="1207" actId="26606"/>
          <ac:spMkLst>
            <pc:docMk/>
            <pc:sldMk cId="2354827790" sldId="260"/>
            <ac:spMk id="26" creationId="{022BDE4A-8A20-4A69-9C5A-581C82036A4D}"/>
          </ac:spMkLst>
        </pc:spChg>
        <pc:spChg chg="add">
          <ac:chgData name="giovanni martinez" userId="ed1c8ad594fdb69e" providerId="LiveId" clId="{AC7C8DC7-1D03-4955-8145-295A4135C72C}" dt="2023-04-20T14:16:55.515" v="1229" actId="26606"/>
          <ac:spMkLst>
            <pc:docMk/>
            <pc:sldMk cId="2354827790" sldId="260"/>
            <ac:spMk id="28" creationId="{D6A9C53F-5F90-40A5-8C85-5412D39C8C68}"/>
          </ac:spMkLst>
        </pc:spChg>
        <pc:grpChg chg="del">
          <ac:chgData name="giovanni martinez" userId="ed1c8ad594fdb69e" providerId="LiveId" clId="{AC7C8DC7-1D03-4955-8145-295A4135C72C}" dt="2023-04-20T14:09:59.151" v="1186"/>
          <ac:grpSpMkLst>
            <pc:docMk/>
            <pc:sldMk cId="2354827790" sldId="260"/>
            <ac:grpSpMk id="10" creationId="{6CCEEF8A-4A3A-4B35-AA57-D804767F5AD9}"/>
          </ac:grpSpMkLst>
        </pc:grpChg>
        <pc:picChg chg="mod ord">
          <ac:chgData name="giovanni martinez" userId="ed1c8ad594fdb69e" providerId="LiveId" clId="{AC7C8DC7-1D03-4955-8145-295A4135C72C}" dt="2023-04-20T14:16:55.515" v="1229" actId="26606"/>
          <ac:picMkLst>
            <pc:docMk/>
            <pc:sldMk cId="2354827790" sldId="260"/>
            <ac:picMk id="5" creationId="{CFA42240-B3AC-8682-1D24-6DA13DD171A7}"/>
          </ac:picMkLst>
        </pc:picChg>
        <pc:picChg chg="mod ord">
          <ac:chgData name="giovanni martinez" userId="ed1c8ad594fdb69e" providerId="LiveId" clId="{AC7C8DC7-1D03-4955-8145-295A4135C72C}" dt="2023-04-20T14:16:55.515" v="1229" actId="26606"/>
          <ac:picMkLst>
            <pc:docMk/>
            <pc:sldMk cId="2354827790" sldId="260"/>
            <ac:picMk id="6" creationId="{4BA13B03-955F-D5DD-4D1C-E2E7251BAED9}"/>
          </ac:picMkLst>
        </pc:pic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2826004131" sldId="262"/>
        </pc:sldMkLst>
        <pc:spChg chg="mod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2" creationId="{C5D2037F-05FB-0716-6CF2-502CDC3BABA1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2826004131" sldId="262"/>
            <ac:spMk id="8" creationId="{47FC6A8B-34F9-40FB-AA2D-E34168F52850}"/>
          </ac:spMkLst>
        </pc:spChg>
        <pc:spChg chg="add del">
          <ac:chgData name="giovanni martinez" userId="ed1c8ad594fdb69e" providerId="LiveId" clId="{AC7C8DC7-1D03-4955-8145-295A4135C72C}" dt="2023-04-20T14:12:48.764" v="1202" actId="26606"/>
          <ac:spMkLst>
            <pc:docMk/>
            <pc:sldMk cId="2826004131" sldId="262"/>
            <ac:spMk id="9" creationId="{7C98A213-5994-475E-B327-DC6EC27FBA8B}"/>
          </ac:spMkLst>
        </pc:spChg>
        <pc:spChg chg="add del">
          <ac:chgData name="giovanni martinez" userId="ed1c8ad594fdb69e" providerId="LiveId" clId="{AC7C8DC7-1D03-4955-8145-295A4135C72C}" dt="2023-04-20T14:12:48.764" v="1202" actId="26606"/>
          <ac:spMkLst>
            <pc:docMk/>
            <pc:sldMk cId="2826004131" sldId="262"/>
            <ac:spMk id="14" creationId="{4B030A0D-0DAD-4A99-89BB-419527D6A64B}"/>
          </ac:spMkLst>
        </pc:spChg>
        <pc:spChg chg="add del">
          <ac:chgData name="giovanni martinez" userId="ed1c8ad594fdb69e" providerId="LiveId" clId="{AC7C8DC7-1D03-4955-8145-295A4135C72C}" dt="2023-04-20T14:12:53.255" v="1204" actId="26606"/>
          <ac:spMkLst>
            <pc:docMk/>
            <pc:sldMk cId="2826004131" sldId="262"/>
            <ac:spMk id="16" creationId="{70155189-D96C-4527-B0EC-654B946BE615}"/>
          </ac:spMkLst>
        </pc:spChg>
        <pc:spChg chg="add del">
          <ac:chgData name="giovanni martinez" userId="ed1c8ad594fdb69e" providerId="LiveId" clId="{AC7C8DC7-1D03-4955-8145-295A4135C72C}" dt="2023-04-20T14:16:39.097" v="1228" actId="26606"/>
          <ac:spMkLst>
            <pc:docMk/>
            <pc:sldMk cId="2826004131" sldId="262"/>
            <ac:spMk id="18" creationId="{439BCA50-5C8B-4034-853C-B29176644ED3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25" creationId="{7C98A213-5994-475E-B327-DC6EC27FBA8B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27" creationId="{4B030A0D-0DAD-4A99-89BB-419527D6A64B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32" creationId="{25549E48-55B4-43FA-96F3-A3F777E0F295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34" creationId="{0ADDB668-2CA4-4D2B-9C34-3487CA330BA8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36" creationId="{2568BC19-F052-4108-93E1-6A3D1DEC072F}"/>
          </ac:spMkLst>
        </pc:spChg>
        <pc:spChg chg="add del">
          <ac:chgData name="giovanni martinez" userId="ed1c8ad594fdb69e" providerId="LiveId" clId="{AC7C8DC7-1D03-4955-8145-295A4135C72C}" dt="2023-04-20T14:22:11.553" v="1288" actId="26606"/>
          <ac:spMkLst>
            <pc:docMk/>
            <pc:sldMk cId="2826004131" sldId="262"/>
            <ac:spMk id="38" creationId="{D5FD337D-4D6B-4C8B-B6F5-121097E09881}"/>
          </ac:spMkLst>
        </pc:spChg>
        <pc:grpChg chg="del">
          <ac:chgData name="giovanni martinez" userId="ed1c8ad594fdb69e" providerId="LiveId" clId="{AC7C8DC7-1D03-4955-8145-295A4135C72C}" dt="2023-04-20T14:09:59.151" v="1186"/>
          <ac:grpSpMkLst>
            <pc:docMk/>
            <pc:sldMk cId="2826004131" sldId="262"/>
            <ac:grpSpMk id="10" creationId="{D4D684F8-91BF-481C-A965-722756A383D0}"/>
          </ac:grpSpMkLst>
        </pc:grpChg>
        <pc:grpChg chg="add del">
          <ac:chgData name="giovanni martinez" userId="ed1c8ad594fdb69e" providerId="LiveId" clId="{AC7C8DC7-1D03-4955-8145-295A4135C72C}" dt="2023-04-20T14:16:39.097" v="1228" actId="26606"/>
          <ac:grpSpMkLst>
            <pc:docMk/>
            <pc:sldMk cId="2826004131" sldId="262"/>
            <ac:grpSpMk id="19" creationId="{CB018903-3549-4A3B-A9DF-B26757CAA9C6}"/>
          </ac:grpSpMkLst>
        </pc:grpChg>
        <pc:picChg chg="mod ord">
          <ac:chgData name="giovanni martinez" userId="ed1c8ad594fdb69e" providerId="LiveId" clId="{AC7C8DC7-1D03-4955-8145-295A4135C72C}" dt="2023-04-20T14:22:11.553" v="1288" actId="26606"/>
          <ac:picMkLst>
            <pc:docMk/>
            <pc:sldMk cId="2826004131" sldId="262"/>
            <ac:picMk id="4" creationId="{51AEEF8E-F075-C11E-D055-9E4A01FEBF9B}"/>
          </ac:picMkLst>
        </pc:picChg>
        <pc:picChg chg="mod ord">
          <ac:chgData name="giovanni martinez" userId="ed1c8ad594fdb69e" providerId="LiveId" clId="{AC7C8DC7-1D03-4955-8145-295A4135C72C}" dt="2023-04-20T14:22:11.553" v="1288" actId="26606"/>
          <ac:picMkLst>
            <pc:docMk/>
            <pc:sldMk cId="2826004131" sldId="262"/>
            <ac:picMk id="5" creationId="{12F114C3-811E-E5DD-DAB5-3CA847A0D148}"/>
          </ac:picMkLst>
        </pc:picChg>
        <pc:picChg chg="mod">
          <ac:chgData name="giovanni martinez" userId="ed1c8ad594fdb69e" providerId="LiveId" clId="{AC7C8DC7-1D03-4955-8145-295A4135C72C}" dt="2023-04-20T14:22:11.553" v="1288" actId="26606"/>
          <ac:picMkLst>
            <pc:docMk/>
            <pc:sldMk cId="2826004131" sldId="262"/>
            <ac:picMk id="6" creationId="{D6659325-8897-00C8-0DE2-393ED8AB04D4}"/>
          </ac:picMkLst>
        </pc:picChg>
      </pc:sldChg>
      <pc:sldChg chg="addSp delSp modSp mod modTransition setBg">
        <pc:chgData name="giovanni martinez" userId="ed1c8ad594fdb69e" providerId="LiveId" clId="{AC7C8DC7-1D03-4955-8145-295A4135C72C}" dt="2023-04-20T17:38:19.590" v="1462"/>
        <pc:sldMkLst>
          <pc:docMk/>
          <pc:sldMk cId="1177686002" sldId="263"/>
        </pc:sldMkLst>
        <pc:spChg chg="mod">
          <ac:chgData name="giovanni martinez" userId="ed1c8ad594fdb69e" providerId="LiveId" clId="{AC7C8DC7-1D03-4955-8145-295A4135C72C}" dt="2023-04-20T14:13:31.587" v="1208" actId="26606"/>
          <ac:spMkLst>
            <pc:docMk/>
            <pc:sldMk cId="1177686002" sldId="263"/>
            <ac:spMk id="2" creationId="{849C29DD-B97E-8729-EFD9-5DF4083E453A}"/>
          </ac:spMkLst>
        </pc:spChg>
        <pc:spChg chg="mod">
          <ac:chgData name="giovanni martinez" userId="ed1c8ad594fdb69e" providerId="LiveId" clId="{AC7C8DC7-1D03-4955-8145-295A4135C72C}" dt="2023-04-20T14:13:31.587" v="1208" actId="26606"/>
          <ac:spMkLst>
            <pc:docMk/>
            <pc:sldMk cId="1177686002" sldId="263"/>
            <ac:spMk id="3" creationId="{23ECD670-095C-54DF-5C22-9A3CF08906F5}"/>
          </ac:spMkLst>
        </pc:spChg>
        <pc:spChg chg="add">
          <ac:chgData name="giovanni martinez" userId="ed1c8ad594fdb69e" providerId="LiveId" clId="{AC7C8DC7-1D03-4955-8145-295A4135C72C}" dt="2023-04-20T14:13:31.587" v="1208" actId="26606"/>
          <ac:spMkLst>
            <pc:docMk/>
            <pc:sldMk cId="1177686002" sldId="263"/>
            <ac:spMk id="16" creationId="{7301F447-EEF7-48F5-AF73-7566EE7F64AD}"/>
          </ac:spMkLst>
        </pc:spChg>
        <pc:spChg chg="add">
          <ac:chgData name="giovanni martinez" userId="ed1c8ad594fdb69e" providerId="LiveId" clId="{AC7C8DC7-1D03-4955-8145-295A4135C72C}" dt="2023-04-20T14:13:31.587" v="1208" actId="26606"/>
          <ac:spMkLst>
            <pc:docMk/>
            <pc:sldMk cId="1177686002" sldId="263"/>
            <ac:spMk id="18" creationId="{F7117410-A2A4-4085-9ADC-46744551DBDE}"/>
          </ac:spMkLst>
        </pc:spChg>
        <pc:spChg chg="add">
          <ac:chgData name="giovanni martinez" userId="ed1c8ad594fdb69e" providerId="LiveId" clId="{AC7C8DC7-1D03-4955-8145-295A4135C72C}" dt="2023-04-20T14:13:31.587" v="1208" actId="26606"/>
          <ac:spMkLst>
            <pc:docMk/>
            <pc:sldMk cId="1177686002" sldId="263"/>
            <ac:spMk id="20" creationId="{99F74EB5-E547-4FB4-95F5-BCC788F3C4A0}"/>
          </ac:spMkLst>
        </pc:spChg>
        <pc:picChg chg="add mod">
          <ac:chgData name="giovanni martinez" userId="ed1c8ad594fdb69e" providerId="LiveId" clId="{AC7C8DC7-1D03-4955-8145-295A4135C72C}" dt="2023-04-20T14:13:31.587" v="1208" actId="26606"/>
          <ac:picMkLst>
            <pc:docMk/>
            <pc:sldMk cId="1177686002" sldId="263"/>
            <ac:picMk id="5" creationId="{BB5B7F5D-5683-36B0-2E7E-AD684401B8CA}"/>
          </ac:picMkLst>
        </pc:picChg>
        <pc:picChg chg="del">
          <ac:chgData name="giovanni martinez" userId="ed1c8ad594fdb69e" providerId="LiveId" clId="{AC7C8DC7-1D03-4955-8145-295A4135C72C}" dt="2023-04-20T13:57:04.116" v="799" actId="478"/>
          <ac:picMkLst>
            <pc:docMk/>
            <pc:sldMk cId="1177686002" sldId="263"/>
            <ac:picMk id="7" creationId="{88EC48B5-5082-AEC6-6EB8-5BB4B7BFFCDF}"/>
          </ac:picMkLst>
        </pc:picChg>
        <pc:picChg chg="add mod">
          <ac:chgData name="giovanni martinez" userId="ed1c8ad594fdb69e" providerId="LiveId" clId="{AC7C8DC7-1D03-4955-8145-295A4135C72C}" dt="2023-04-20T14:13:31.587" v="1208" actId="26606"/>
          <ac:picMkLst>
            <pc:docMk/>
            <pc:sldMk cId="1177686002" sldId="263"/>
            <ac:picMk id="8" creationId="{EDC9612D-4F12-BE9D-8E66-F9255BF42229}"/>
          </ac:picMkLst>
        </pc:picChg>
        <pc:picChg chg="del">
          <ac:chgData name="giovanni martinez" userId="ed1c8ad594fdb69e" providerId="LiveId" clId="{AC7C8DC7-1D03-4955-8145-295A4135C72C}" dt="2023-04-20T13:57:02.337" v="798" actId="478"/>
          <ac:picMkLst>
            <pc:docMk/>
            <pc:sldMk cId="1177686002" sldId="263"/>
            <ac:picMk id="9" creationId="{D3E0E585-A7E9-A123-D9F1-5687E0E56EE3}"/>
          </ac:picMkLst>
        </pc:picChg>
        <pc:picChg chg="add mod">
          <ac:chgData name="giovanni martinez" userId="ed1c8ad594fdb69e" providerId="LiveId" clId="{AC7C8DC7-1D03-4955-8145-295A4135C72C}" dt="2023-04-20T14:13:31.587" v="1208" actId="26606"/>
          <ac:picMkLst>
            <pc:docMk/>
            <pc:sldMk cId="1177686002" sldId="263"/>
            <ac:picMk id="11" creationId="{02958DA1-E99C-C7C9-9EED-9DEA25222B08}"/>
          </ac:picMkLst>
        </pc:picChg>
      </pc:sldChg>
      <pc:sldChg chg="addSp delSp modSp mod or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1585250598" sldId="264"/>
        </pc:sldMkLst>
        <pc:spChg chg="mod">
          <ac:chgData name="giovanni martinez" userId="ed1c8ad594fdb69e" providerId="LiveId" clId="{AC7C8DC7-1D03-4955-8145-295A4135C72C}" dt="2023-04-20T14:13:42.935" v="1209" actId="26606"/>
          <ac:spMkLst>
            <pc:docMk/>
            <pc:sldMk cId="1585250598" sldId="264"/>
            <ac:spMk id="2" creationId="{DC5DD23D-3058-3BF7-F930-9A9CD7FA1569}"/>
          </ac:spMkLst>
        </pc:spChg>
        <pc:spChg chg="mod">
          <ac:chgData name="giovanni martinez" userId="ed1c8ad594fdb69e" providerId="LiveId" clId="{AC7C8DC7-1D03-4955-8145-295A4135C72C}" dt="2023-04-20T14:13:42.935" v="1209" actId="26606"/>
          <ac:spMkLst>
            <pc:docMk/>
            <pc:sldMk cId="1585250598" sldId="264"/>
            <ac:spMk id="3" creationId="{4526A443-66A7-474A-ABC5-06085AFD887B}"/>
          </ac:spMkLst>
        </pc:spChg>
        <pc:spChg chg="del">
          <ac:chgData name="giovanni martinez" userId="ed1c8ad594fdb69e" providerId="LiveId" clId="{AC7C8DC7-1D03-4955-8145-295A4135C72C}" dt="2023-04-20T13:47:15.106" v="318" actId="26606"/>
          <ac:spMkLst>
            <pc:docMk/>
            <pc:sldMk cId="1585250598" sldId="264"/>
            <ac:spMk id="10" creationId="{3D5FBB81-B61B-416A-8F5D-A8DDF62530F1}"/>
          </ac:spMkLst>
        </pc:spChg>
        <pc:spChg chg="add">
          <ac:chgData name="giovanni martinez" userId="ed1c8ad594fdb69e" providerId="LiveId" clId="{AC7C8DC7-1D03-4955-8145-295A4135C72C}" dt="2023-04-20T14:13:42.935" v="1209" actId="26606"/>
          <ac:spMkLst>
            <pc:docMk/>
            <pc:sldMk cId="1585250598" sldId="264"/>
            <ac:spMk id="11" creationId="{B47A3059-69F2-4E12-ACD8-A5FE28191966}"/>
          </ac:spMkLst>
        </pc:spChg>
        <pc:spChg chg="del">
          <ac:chgData name="giovanni martinez" userId="ed1c8ad594fdb69e" providerId="LiveId" clId="{AC7C8DC7-1D03-4955-8145-295A4135C72C}" dt="2023-04-20T13:47:15.106" v="318" actId="26606"/>
          <ac:spMkLst>
            <pc:docMk/>
            <pc:sldMk cId="1585250598" sldId="264"/>
            <ac:spMk id="12" creationId="{40C0D7D4-D83D-4C58-87D1-955F0A9173D7}"/>
          </ac:spMkLst>
        </pc:spChg>
        <pc:spChg chg="add">
          <ac:chgData name="giovanni martinez" userId="ed1c8ad594fdb69e" providerId="LiveId" clId="{AC7C8DC7-1D03-4955-8145-295A4135C72C}" dt="2023-04-20T14:13:42.935" v="1209" actId="26606"/>
          <ac:spMkLst>
            <pc:docMk/>
            <pc:sldMk cId="1585250598" sldId="264"/>
            <ac:spMk id="13" creationId="{33AE4636-AEEC-45D6-84D4-7AC2DA48ECF8}"/>
          </ac:spMkLst>
        </pc:spChg>
        <pc:spChg chg="del">
          <ac:chgData name="giovanni martinez" userId="ed1c8ad594fdb69e" providerId="LiveId" clId="{AC7C8DC7-1D03-4955-8145-295A4135C72C}" dt="2023-04-20T13:47:15.106" v="318" actId="26606"/>
          <ac:spMkLst>
            <pc:docMk/>
            <pc:sldMk cId="1585250598" sldId="264"/>
            <ac:spMk id="14" creationId="{0BA56A81-C9DD-4EBA-9E13-32FFB51CFD45}"/>
          </ac:spMkLst>
        </pc:spChg>
        <pc:spChg chg="add">
          <ac:chgData name="giovanni martinez" userId="ed1c8ad594fdb69e" providerId="LiveId" clId="{AC7C8DC7-1D03-4955-8145-295A4135C72C}" dt="2023-04-20T14:13:42.935" v="1209" actId="26606"/>
          <ac:spMkLst>
            <pc:docMk/>
            <pc:sldMk cId="1585250598" sldId="264"/>
            <ac:spMk id="15" creationId="{8D9CE0F4-2EB2-4F1F-8AAC-DB3571D9FE10}"/>
          </ac:spMkLst>
        </pc:spChg>
        <pc:spChg chg="del">
          <ac:chgData name="giovanni martinez" userId="ed1c8ad594fdb69e" providerId="LiveId" clId="{AC7C8DC7-1D03-4955-8145-295A4135C72C}" dt="2023-04-20T13:47:15.106" v="318" actId="26606"/>
          <ac:spMkLst>
            <pc:docMk/>
            <pc:sldMk cId="1585250598" sldId="264"/>
            <ac:spMk id="16" creationId="{15F9A324-404E-4C5D-AFF0-C5D0D84182B0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85250598" sldId="264"/>
            <ac:spMk id="21" creationId="{3D5FBB81-B61B-416A-8F5D-A8DDF62530F1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85250598" sldId="264"/>
            <ac:spMk id="23" creationId="{40C0D7D4-D83D-4C58-87D1-955F0A9173D7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85250598" sldId="264"/>
            <ac:spMk id="25" creationId="{0BA56A81-C9DD-4EBA-9E13-32FFB51CFD45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85250598" sldId="264"/>
            <ac:spMk id="27" creationId="{15F9A324-404E-4C5D-AFF0-C5D0D84182B0}"/>
          </ac:spMkLst>
        </pc:spChg>
        <pc:picChg chg="del mod">
          <ac:chgData name="giovanni martinez" userId="ed1c8ad594fdb69e" providerId="LiveId" clId="{AC7C8DC7-1D03-4955-8145-295A4135C72C}" dt="2023-04-20T13:47:11.132" v="316" actId="478"/>
          <ac:picMkLst>
            <pc:docMk/>
            <pc:sldMk cId="1585250598" sldId="264"/>
            <ac:picMk id="5" creationId="{BEC53E84-5C4F-5D10-45C4-81EFC4A2925C}"/>
          </ac:picMkLst>
        </pc:picChg>
        <pc:picChg chg="add mod ord">
          <ac:chgData name="giovanni martinez" userId="ed1c8ad594fdb69e" providerId="LiveId" clId="{AC7C8DC7-1D03-4955-8145-295A4135C72C}" dt="2023-04-20T14:13:42.935" v="1209" actId="26606"/>
          <ac:picMkLst>
            <pc:docMk/>
            <pc:sldMk cId="1585250598" sldId="264"/>
            <ac:picMk id="6" creationId="{744E96BE-77C6-80EB-33C0-0306F6C4FDC5}"/>
          </ac:picMkLst>
        </pc:picChg>
      </pc:sldChg>
      <pc:sldChg chg="addSp delSp modSp mod modTransition setBg">
        <pc:chgData name="giovanni martinez" userId="ed1c8ad594fdb69e" providerId="LiveId" clId="{AC7C8DC7-1D03-4955-8145-295A4135C72C}" dt="2023-04-20T17:38:19.590" v="1462"/>
        <pc:sldMkLst>
          <pc:docMk/>
          <pc:sldMk cId="1679422061" sldId="265"/>
        </pc:sldMkLst>
        <pc:spChg chg="mod">
          <ac:chgData name="giovanni martinez" userId="ed1c8ad594fdb69e" providerId="LiveId" clId="{AC7C8DC7-1D03-4955-8145-295A4135C72C}" dt="2023-04-20T14:17:49.583" v="1235" actId="113"/>
          <ac:spMkLst>
            <pc:docMk/>
            <pc:sldMk cId="1679422061" sldId="265"/>
            <ac:spMk id="2" creationId="{8B5B21C3-A83D-6BDB-9539-97AF6BAF3EFF}"/>
          </ac:spMkLst>
        </pc:spChg>
        <pc:spChg chg="mod">
          <ac:chgData name="giovanni martinez" userId="ed1c8ad594fdb69e" providerId="LiveId" clId="{AC7C8DC7-1D03-4955-8145-295A4135C72C}" dt="2023-04-20T14:18:48.582" v="1250" actId="1076"/>
          <ac:spMkLst>
            <pc:docMk/>
            <pc:sldMk cId="1679422061" sldId="265"/>
            <ac:spMk id="3" creationId="{0B828837-6519-CBBC-694E-BBAEAD9A9636}"/>
          </ac:spMkLst>
        </pc:spChg>
        <pc:spChg chg="mod">
          <ac:chgData name="giovanni martinez" userId="ed1c8ad594fdb69e" providerId="LiveId" clId="{AC7C8DC7-1D03-4955-8145-295A4135C72C}" dt="2023-04-20T14:17:55.938" v="1239" actId="113"/>
          <ac:spMkLst>
            <pc:docMk/>
            <pc:sldMk cId="1679422061" sldId="265"/>
            <ac:spMk id="4" creationId="{5F5BE2E2-4BFA-07AD-FFEA-309D6CF0D324}"/>
          </ac:spMkLst>
        </pc:spChg>
        <pc:spChg chg="del mod">
          <ac:chgData name="giovanni martinez" userId="ed1c8ad594fdb69e" providerId="LiveId" clId="{AC7C8DC7-1D03-4955-8145-295A4135C72C}" dt="2023-04-20T14:18:33.417" v="1242" actId="478"/>
          <ac:spMkLst>
            <pc:docMk/>
            <pc:sldMk cId="1679422061" sldId="265"/>
            <ac:spMk id="5" creationId="{A4D81E38-1753-F0C7-E76F-10992C17B10C}"/>
          </ac:spMkLst>
        </pc:spChg>
        <pc:spChg chg="add mod">
          <ac:chgData name="giovanni martinez" userId="ed1c8ad594fdb69e" providerId="LiveId" clId="{AC7C8DC7-1D03-4955-8145-295A4135C72C}" dt="2023-04-20T14:19:16.356" v="1276" actId="20577"/>
          <ac:spMkLst>
            <pc:docMk/>
            <pc:sldMk cId="1679422061" sldId="265"/>
            <ac:spMk id="6" creationId="{B65090E5-46E6-D1FE-D488-BB19C35B8114}"/>
          </ac:spMkLst>
        </pc:spChg>
        <pc:spChg chg="add">
          <ac:chgData name="giovanni martinez" userId="ed1c8ad594fdb69e" providerId="LiveId" clId="{AC7C8DC7-1D03-4955-8145-295A4135C72C}" dt="2023-04-20T14:14:02.249" v="1211" actId="26606"/>
          <ac:spMkLst>
            <pc:docMk/>
            <pc:sldMk cId="1679422061" sldId="265"/>
            <ac:spMk id="11" creationId="{86FF76B9-219D-4469-AF87-0236D29032F1}"/>
          </ac:spMkLst>
        </pc:spChg>
        <pc:spChg chg="add">
          <ac:chgData name="giovanni martinez" userId="ed1c8ad594fdb69e" providerId="LiveId" clId="{AC7C8DC7-1D03-4955-8145-295A4135C72C}" dt="2023-04-20T14:14:02.249" v="1211" actId="26606"/>
          <ac:spMkLst>
            <pc:docMk/>
            <pc:sldMk cId="1679422061" sldId="265"/>
            <ac:spMk id="17" creationId="{2E80C965-DB6D-4F81-9E9E-B027384D0BD6}"/>
          </ac:spMkLst>
        </pc:spChg>
        <pc:spChg chg="add">
          <ac:chgData name="giovanni martinez" userId="ed1c8ad594fdb69e" providerId="LiveId" clId="{AC7C8DC7-1D03-4955-8145-295A4135C72C}" dt="2023-04-20T14:14:02.249" v="1211" actId="26606"/>
          <ac:spMkLst>
            <pc:docMk/>
            <pc:sldMk cId="1679422061" sldId="265"/>
            <ac:spMk id="19" creationId="{633C5E46-DAC5-4661-9C87-22B08E2A512F}"/>
          </ac:spMkLst>
        </pc:spChg>
        <pc:grpChg chg="add">
          <ac:chgData name="giovanni martinez" userId="ed1c8ad594fdb69e" providerId="LiveId" clId="{AC7C8DC7-1D03-4955-8145-295A4135C72C}" dt="2023-04-20T14:14:02.249" v="1211" actId="26606"/>
          <ac:grpSpMkLst>
            <pc:docMk/>
            <pc:sldMk cId="1679422061" sldId="265"/>
            <ac:grpSpMk id="13" creationId="{DB88BD78-87E1-424D-B479-C37D8E41B12E}"/>
          </ac:grpSpMkLst>
        </pc:grpChg>
      </pc:sldChg>
      <pc:sldChg chg="addSp delSp modSp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976954459" sldId="266"/>
        </pc:sldMkLst>
        <pc:spChg chg="mo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2" creationId="{3F9D763B-4DD4-1C0C-7CE8-54EFBB7F75DA}"/>
          </ac:spMkLst>
        </pc:spChg>
        <pc:spChg chg="mo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3" creationId="{AB1BA12C-4E4A-7833-74CE-D515D33AF40F}"/>
          </ac:spMkLst>
        </pc:spChg>
        <pc:spChg chg="mo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6" creationId="{C8E687D4-939F-BCBA-04CB-8A2E771BBA4B}"/>
          </ac:spMkLst>
        </pc:spChg>
        <pc:spChg chg="mo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8" creationId="{2D418F79-3BDD-1585-417E-6AF1DD54B88C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976954459" sldId="266"/>
            <ac:spMk id="10" creationId="{3D5FBB81-B61B-416A-8F5D-A8DDF62530F1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976954459" sldId="266"/>
            <ac:spMk id="12" creationId="{40C0D7D4-D83D-4C58-87D1-955F0A9173D7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976954459" sldId="266"/>
            <ac:spMk id="14" creationId="{15F9A324-404E-4C5D-AFF0-C5D0D84182B0}"/>
          </ac:spMkLst>
        </pc:spChg>
        <pc:spChg chg="del">
          <ac:chgData name="giovanni martinez" userId="ed1c8ad594fdb69e" providerId="LiveId" clId="{AC7C8DC7-1D03-4955-8145-295A4135C72C}" dt="2023-04-20T14:09:59.151" v="1186"/>
          <ac:spMkLst>
            <pc:docMk/>
            <pc:sldMk cId="976954459" sldId="266"/>
            <ac:spMk id="16" creationId="{AC4CE3C4-3600-4353-9FE1-B32D06BEF02B}"/>
          </ac:spMkLst>
        </pc:spChg>
        <pc:spChg chg="ad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4105" creationId="{86FF76B9-219D-4469-AF87-0236D29032F1}"/>
          </ac:spMkLst>
        </pc:spChg>
        <pc:spChg chg="ad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4111" creationId="{2E80C965-DB6D-4F81-9E9E-B027384D0BD6}"/>
          </ac:spMkLst>
        </pc:spChg>
        <pc:spChg chg="add">
          <ac:chgData name="giovanni martinez" userId="ed1c8ad594fdb69e" providerId="LiveId" clId="{AC7C8DC7-1D03-4955-8145-295A4135C72C}" dt="2023-04-20T14:14:08.416" v="1212" actId="26606"/>
          <ac:spMkLst>
            <pc:docMk/>
            <pc:sldMk cId="976954459" sldId="266"/>
            <ac:spMk id="4113" creationId="{633C5E46-DAC5-4661-9C87-22B08E2A512F}"/>
          </ac:spMkLst>
        </pc:spChg>
        <pc:grpChg chg="add">
          <ac:chgData name="giovanni martinez" userId="ed1c8ad594fdb69e" providerId="LiveId" clId="{AC7C8DC7-1D03-4955-8145-295A4135C72C}" dt="2023-04-20T14:14:08.416" v="1212" actId="26606"/>
          <ac:grpSpMkLst>
            <pc:docMk/>
            <pc:sldMk cId="976954459" sldId="266"/>
            <ac:grpSpMk id="4107" creationId="{DB88BD78-87E1-424D-B479-C37D8E41B12E}"/>
          </ac:grpSpMkLst>
        </pc:grpChg>
        <pc:picChg chg="mod">
          <ac:chgData name="giovanni martinez" userId="ed1c8ad594fdb69e" providerId="LiveId" clId="{AC7C8DC7-1D03-4955-8145-295A4135C72C}" dt="2023-04-20T14:14:08.416" v="1212" actId="26606"/>
          <ac:picMkLst>
            <pc:docMk/>
            <pc:sldMk cId="976954459" sldId="266"/>
            <ac:picMk id="5" creationId="{32A36D47-221C-FEE7-E46B-7EF3129578E1}"/>
          </ac:picMkLst>
        </pc:picChg>
        <pc:picChg chg="mod">
          <ac:chgData name="giovanni martinez" userId="ed1c8ad594fdb69e" providerId="LiveId" clId="{AC7C8DC7-1D03-4955-8145-295A4135C72C}" dt="2023-04-20T14:14:08.416" v="1212" actId="26606"/>
          <ac:picMkLst>
            <pc:docMk/>
            <pc:sldMk cId="976954459" sldId="266"/>
            <ac:picMk id="4100" creationId="{8884662E-CA08-8AA2-231A-44B966A0C960}"/>
          </ac:picMkLst>
        </pc:picChg>
      </pc:sldChg>
      <pc:sldChg chg="addSp delSp modSp new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156430330" sldId="267"/>
        </pc:sldMkLst>
        <pc:spChg chg="mod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2" creationId="{755184EB-1969-B2BA-EFAC-D889DCBDF1BB}"/>
          </ac:spMkLst>
        </pc:spChg>
        <pc:spChg chg="add del mod ord">
          <ac:chgData name="giovanni martinez" userId="ed1c8ad594fdb69e" providerId="LiveId" clId="{AC7C8DC7-1D03-4955-8145-295A4135C72C}" dt="2023-04-20T14:33:25.314" v="1458" actId="26606"/>
          <ac:spMkLst>
            <pc:docMk/>
            <pc:sldMk cId="156430330" sldId="267"/>
            <ac:spMk id="3" creationId="{055D0246-EFB3-0F10-C92B-0DCA86E4219D}"/>
          </ac:spMkLst>
        </pc:spChg>
        <pc:spChg chg="add del">
          <ac:chgData name="giovanni martinez" userId="ed1c8ad594fdb69e" providerId="LiveId" clId="{AC7C8DC7-1D03-4955-8145-295A4135C72C}" dt="2023-04-20T14:21:09.323" v="1280" actId="26606"/>
          <ac:spMkLst>
            <pc:docMk/>
            <pc:sldMk cId="156430330" sldId="267"/>
            <ac:spMk id="9" creationId="{352BEC0E-22F8-46D0-9632-375DB541B06C}"/>
          </ac:spMkLst>
        </pc:spChg>
        <pc:spChg chg="add del">
          <ac:chgData name="giovanni martinez" userId="ed1c8ad594fdb69e" providerId="LiveId" clId="{AC7C8DC7-1D03-4955-8145-295A4135C72C}" dt="2023-04-20T14:21:09.323" v="1280" actId="26606"/>
          <ac:spMkLst>
            <pc:docMk/>
            <pc:sldMk cId="156430330" sldId="267"/>
            <ac:spMk id="10" creationId="{3FCFB1DE-0B7E-48CC-BA90-B2AB0889F9D6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12" creationId="{DA9B8B07-8F81-49AC-8835-B96E502AE602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14" creationId="{FFCE32A8-9023-4233-8069-BD496439E44F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15" creationId="{B23FE733-F95B-4DF6-AFC5-BEEB3577C494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16" creationId="{A0F97ED8-8309-4F86-B4AF-B4CE4380A350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17" creationId="{9080D120-BD54-46E1-BA37-82F5E8089E90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18" creationId="{79579F2F-A4FB-4FC7-879A-E4EAAD7C8249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19" creationId="{81D83946-74FA-498A-AC80-9926F041B5C5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20" creationId="{519666C0-D5A3-44A4-B225-389ABCB925D0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21" creationId="{5060D983-8B52-443A-8183-2A1DE05618B5}"/>
          </ac:spMkLst>
        </pc:spChg>
        <pc:spChg chg="add del">
          <ac:chgData name="giovanni martinez" userId="ed1c8ad594fdb69e" providerId="LiveId" clId="{AC7C8DC7-1D03-4955-8145-295A4135C72C}" dt="2023-04-20T13:53:03.933" v="646" actId="26606"/>
          <ac:spMkLst>
            <pc:docMk/>
            <pc:sldMk cId="156430330" sldId="267"/>
            <ac:spMk id="22" creationId="{415E655C-898A-48D1-A2C9-53B3FCA9A690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23" creationId="{4CBC69AF-AE9D-43C7-A183-244646418BB4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4" creationId="{DA9B8B07-8F81-49AC-8835-B96E502AE602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5" creationId="{FFCE32A8-9023-4233-8069-BD496439E44F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6" creationId="{A0F97ED8-8309-4F86-B4AF-B4CE4380A350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7" creationId="{79579F2F-A4FB-4FC7-879A-E4EAAD7C8249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8" creationId="{519666C0-D5A3-44A4-B225-389ABCB925D0}"/>
          </ac:spMkLst>
        </pc:spChg>
        <pc:spChg chg="add del">
          <ac:chgData name="giovanni martinez" userId="ed1c8ad594fdb69e" providerId="LiveId" clId="{AC7C8DC7-1D03-4955-8145-295A4135C72C}" dt="2023-04-20T13:53:16.588" v="649" actId="26606"/>
          <ac:spMkLst>
            <pc:docMk/>
            <pc:sldMk cId="156430330" sldId="267"/>
            <ac:spMk id="29" creationId="{415E655C-898A-48D1-A2C9-53B3FCA9A690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30" creationId="{E8E4E9D8-6D9C-4646-83A2-11844D84EAE4}"/>
          </ac:spMkLst>
        </pc:spChg>
        <pc:spChg chg="add del">
          <ac:chgData name="giovanni martinez" userId="ed1c8ad594fdb69e" providerId="LiveId" clId="{AC7C8DC7-1D03-4955-8145-295A4135C72C}" dt="2023-04-20T14:33:15.236" v="1454" actId="26606"/>
          <ac:spMkLst>
            <pc:docMk/>
            <pc:sldMk cId="156430330" sldId="267"/>
            <ac:spMk id="31" creationId="{BE64232A-D912-4882-BF58-104918115741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6430330" sldId="267"/>
            <ac:spMk id="34" creationId="{3D5FBB81-B61B-416A-8F5D-A8DDF62530F1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6430330" sldId="267"/>
            <ac:spMk id="36" creationId="{40C0D7D4-D83D-4C58-87D1-955F0A9173D7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6430330" sldId="267"/>
            <ac:spMk id="38" creationId="{15F9A324-404E-4C5D-AFF0-C5D0D84182B0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56430330" sldId="267"/>
            <ac:spMk id="40" creationId="{AC4CE3C4-3600-4353-9FE1-B32D06BEF02B}"/>
          </ac:spMkLst>
        </pc:spChg>
        <pc:graphicFrameChg chg="add del">
          <ac:chgData name="giovanni martinez" userId="ed1c8ad594fdb69e" providerId="LiveId" clId="{AC7C8DC7-1D03-4955-8145-295A4135C72C}" dt="2023-04-20T14:33:25.314" v="1458" actId="26606"/>
          <ac:graphicFrameMkLst>
            <pc:docMk/>
            <pc:sldMk cId="156430330" sldId="267"/>
            <ac:graphicFrameMk id="32" creationId="{7D57AC92-9263-9CA3-425A-0BCD561FD370}"/>
          </ac:graphicFrameMkLst>
        </pc:graphicFrameChg>
        <pc:picChg chg="add mod ord">
          <ac:chgData name="giovanni martinez" userId="ed1c8ad594fdb69e" providerId="LiveId" clId="{AC7C8DC7-1D03-4955-8145-295A4135C72C}" dt="2023-04-20T14:33:25.314" v="1458" actId="26606"/>
          <ac:picMkLst>
            <pc:docMk/>
            <pc:sldMk cId="156430330" sldId="267"/>
            <ac:picMk id="5" creationId="{F9051F44-BBE1-7ECA-471A-2FBD8EEE8107}"/>
          </ac:picMkLst>
        </pc:picChg>
        <pc:picChg chg="add mod ord">
          <ac:chgData name="giovanni martinez" userId="ed1c8ad594fdb69e" providerId="LiveId" clId="{AC7C8DC7-1D03-4955-8145-295A4135C72C}" dt="2023-04-20T14:33:25.314" v="1458" actId="26606"/>
          <ac:picMkLst>
            <pc:docMk/>
            <pc:sldMk cId="156430330" sldId="267"/>
            <ac:picMk id="7" creationId="{4F64A5AA-123D-086C-E648-CB33D1C27CF8}"/>
          </ac:picMkLst>
        </pc:picChg>
      </pc:sldChg>
      <pc:sldChg chg="addSp delSp modSp new mod modTransition setBg delDesignElem">
        <pc:chgData name="giovanni martinez" userId="ed1c8ad594fdb69e" providerId="LiveId" clId="{AC7C8DC7-1D03-4955-8145-295A4135C72C}" dt="2023-04-20T17:38:19.590" v="1462"/>
        <pc:sldMkLst>
          <pc:docMk/>
          <pc:sldMk cId="1092346266" sldId="268"/>
        </pc:sldMkLst>
        <pc:spChg chg="mod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2" creationId="{AF52EAAC-6F2B-7B28-18CE-46C82970D3E1}"/>
          </ac:spMkLst>
        </pc:spChg>
        <pc:spChg chg="mod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3" creationId="{C5C43046-BB75-365C-E915-5491BD63D2EF}"/>
          </ac:spMkLst>
        </pc:spChg>
        <pc:spChg chg="add del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7" creationId="{6B5E2835-4E47-45B3-9CFE-732FF7B05472}"/>
          </ac:spMkLst>
        </pc:spChg>
        <pc:spChg chg="add del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8" creationId="{5B45AD5D-AA52-4F7B-9362-576A39AD9E09}"/>
          </ac:spMkLst>
        </pc:spChg>
        <pc:spChg chg="add del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9" creationId="{AEDD7960-4866-4399-BEF6-DD1431AB4E34}"/>
          </ac:spMkLst>
        </pc:spChg>
        <pc:spChg chg="add del">
          <ac:chgData name="giovanni martinez" userId="ed1c8ad594fdb69e" providerId="LiveId" clId="{AC7C8DC7-1D03-4955-8145-295A4135C72C}" dt="2023-04-20T14:07:32.495" v="1142" actId="26606"/>
          <ac:spMkLst>
            <pc:docMk/>
            <pc:sldMk cId="1092346266" sldId="268"/>
            <ac:spMk id="10" creationId="{49BB7E9A-6937-4BF0-9F51-A20F197B550F}"/>
          </ac:spMkLst>
        </pc:spChg>
        <pc:spChg chg="add del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11" creationId="{55D4142C-5077-457F-A6AD-3FECFDB39685}"/>
          </ac:spMkLst>
        </pc:spChg>
        <pc:spChg chg="add del">
          <ac:chgData name="giovanni martinez" userId="ed1c8ad594fdb69e" providerId="LiveId" clId="{AC7C8DC7-1D03-4955-8145-295A4135C72C}" dt="2023-04-20T14:07:32.495" v="1142" actId="26606"/>
          <ac:spMkLst>
            <pc:docMk/>
            <pc:sldMk cId="1092346266" sldId="268"/>
            <ac:spMk id="12" creationId="{E0939753-89D7-48A8-8441-B9FF25CE8A7E}"/>
          </ac:spMkLst>
        </pc:spChg>
        <pc:spChg chg="add del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13" creationId="{7A5F0580-5EE9-419F-96EE-B6529EF6E7D0}"/>
          </ac:spMkLst>
        </pc:spChg>
        <pc:spChg chg="add del">
          <ac:chgData name="giovanni martinez" userId="ed1c8ad594fdb69e" providerId="LiveId" clId="{AC7C8DC7-1D03-4955-8145-295A4135C72C}" dt="2023-04-20T14:07:32.495" v="1142" actId="26606"/>
          <ac:spMkLst>
            <pc:docMk/>
            <pc:sldMk cId="1092346266" sldId="268"/>
            <ac:spMk id="14" creationId="{9F5CCFC5-858F-4B45-9B10-D49DD0280D20}"/>
          </ac:spMkLst>
        </pc:spChg>
        <pc:spChg chg="add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15" creationId="{45D37F4E-DDB4-456B-97E0-9937730A039F}"/>
          </ac:spMkLst>
        </pc:spChg>
        <pc:spChg chg="add del">
          <ac:chgData name="giovanni martinez" userId="ed1c8ad594fdb69e" providerId="LiveId" clId="{AC7C8DC7-1D03-4955-8145-295A4135C72C}" dt="2023-04-20T14:07:32.495" v="1142" actId="26606"/>
          <ac:spMkLst>
            <pc:docMk/>
            <pc:sldMk cId="1092346266" sldId="268"/>
            <ac:spMk id="16" creationId="{2348ECDC-D455-4B71-90F6-2ECC12B7983B}"/>
          </ac:spMkLst>
        </pc:spChg>
        <pc:spChg chg="add">
          <ac:chgData name="giovanni martinez" userId="ed1c8ad594fdb69e" providerId="LiveId" clId="{AC7C8DC7-1D03-4955-8145-295A4135C72C}" dt="2023-04-20T14:33:43.283" v="1459" actId="26606"/>
          <ac:spMkLst>
            <pc:docMk/>
            <pc:sldMk cId="1092346266" sldId="268"/>
            <ac:spMk id="17" creationId="{B2DD41CD-8F47-4F56-AD12-4E2FF7696987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18" creationId="{62442AC3-A9B0-4865-8A8A-1504FFC6E4D0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19" creationId="{10CE40DC-5723-449B-A365-A61D8C262E93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20" creationId="{68451DCE-129E-43B6-BA50-3C8339E4618E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21" creationId="{28207E96-6DFF-4119-B2EA-3299067D2F45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22" creationId="{9E223C86-12C5-4A60-A21A-D7FC75EFC658}"/>
          </ac:spMkLst>
        </pc:spChg>
        <pc:spChg chg="add del">
          <ac:chgData name="giovanni martinez" userId="ed1c8ad594fdb69e" providerId="LiveId" clId="{AC7C8DC7-1D03-4955-8145-295A4135C72C}" dt="2023-04-20T14:09:59.151" v="1186"/>
          <ac:spMkLst>
            <pc:docMk/>
            <pc:sldMk cId="1092346266" sldId="268"/>
            <ac:spMk id="23" creationId="{FA573AF0-3C0B-4895-A7A6-F41B03211538}"/>
          </ac:spMkLst>
        </pc:spChg>
        <pc:picChg chg="add mod ord">
          <ac:chgData name="giovanni martinez" userId="ed1c8ad594fdb69e" providerId="LiveId" clId="{AC7C8DC7-1D03-4955-8145-295A4135C72C}" dt="2023-04-20T14:33:43.283" v="1459" actId="26606"/>
          <ac:picMkLst>
            <pc:docMk/>
            <pc:sldMk cId="1092346266" sldId="268"/>
            <ac:picMk id="5" creationId="{891BD64F-38FB-3BC3-9BB4-258A0DCA9B9F}"/>
          </ac:picMkLst>
        </pc:picChg>
      </pc:sldChg>
    </pc:docChg>
  </pc:docChgLst>
  <pc:docChgLst>
    <pc:chgData name="giovanni martinez" userId="ed1c8ad594fdb69e" providerId="LiveId" clId="{FC1005A0-3D11-4D97-99A9-F570960AF079}"/>
    <pc:docChg chg="undo custSel modSld">
      <pc:chgData name="giovanni martinez" userId="ed1c8ad594fdb69e" providerId="LiveId" clId="{FC1005A0-3D11-4D97-99A9-F570960AF079}" dt="2023-04-17T20:35:53.789" v="55" actId="5793"/>
      <pc:docMkLst>
        <pc:docMk/>
      </pc:docMkLst>
      <pc:sldChg chg="modSp mod">
        <pc:chgData name="giovanni martinez" userId="ed1c8ad594fdb69e" providerId="LiveId" clId="{FC1005A0-3D11-4D97-99A9-F570960AF079}" dt="2023-04-17T20:34:57.061" v="40" actId="20577"/>
        <pc:sldMkLst>
          <pc:docMk/>
          <pc:sldMk cId="3207598568" sldId="257"/>
        </pc:sldMkLst>
        <pc:spChg chg="mod">
          <ac:chgData name="giovanni martinez" userId="ed1c8ad594fdb69e" providerId="LiveId" clId="{FC1005A0-3D11-4D97-99A9-F570960AF079}" dt="2023-04-17T20:34:57.061" v="40" actId="20577"/>
          <ac:spMkLst>
            <pc:docMk/>
            <pc:sldMk cId="3207598568" sldId="257"/>
            <ac:spMk id="3" creationId="{121050B9-7854-7B03-709E-C4768BB422D8}"/>
          </ac:spMkLst>
        </pc:spChg>
      </pc:sldChg>
      <pc:sldChg chg="modSp mod">
        <pc:chgData name="giovanni martinez" userId="ed1c8ad594fdb69e" providerId="LiveId" clId="{FC1005A0-3D11-4D97-99A9-F570960AF079}" dt="2023-04-17T20:35:53.789" v="55" actId="5793"/>
        <pc:sldMkLst>
          <pc:docMk/>
          <pc:sldMk cId="1679422061" sldId="265"/>
        </pc:sldMkLst>
        <pc:spChg chg="mod">
          <ac:chgData name="giovanni martinez" userId="ed1c8ad594fdb69e" providerId="LiveId" clId="{FC1005A0-3D11-4D97-99A9-F570960AF079}" dt="2023-04-17T20:35:53.789" v="55" actId="5793"/>
          <ac:spMkLst>
            <pc:docMk/>
            <pc:sldMk cId="1679422061" sldId="265"/>
            <ac:spMk id="3" creationId="{0B828837-6519-CBBC-694E-BBAEAD9A96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204C-D248-EB76-0B9E-1C89F8C7B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268B7-E0B3-2988-E234-27C03AE4A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BE4A4-5A06-6B40-8AAD-3819DFF2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CD4F-CE21-A527-6A20-55CC645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2969-65BB-3792-2339-A50474CD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7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CCC9-F634-12CD-673A-0B99A731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C2BD1-CF26-62DC-E9F5-266E64B4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595F-E345-A96D-0890-1B2D0ED1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96A91-CE9C-0388-97D4-48038041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345E-2626-08A3-DDC5-51FD59BB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4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51F2E-4D0B-5F85-7074-9B8668E9A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96353-6F6E-5049-BCB2-DC2AE5CD1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29EC-EA37-61B0-188E-7F057D25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D3DB6-7F51-F615-3D76-E4C05C79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82479-4EE0-2A07-8636-26964D16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418B-1836-26AE-29D8-8E382DE0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35B2-BC7E-49DE-9AC6-92B2EC6C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38160-DD52-2D80-8A4E-DAAB3A46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BAD0E-5486-E9D6-32A8-A5BD5097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859E-6047-6580-6A7E-AC32FDA0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5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C400-C559-D3B1-08CD-64DF3AF0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6AAD8-2FF4-009D-6218-E21C41C41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8FDA1-4538-CE99-3FC8-C7C9F6E2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F04C-8800-93BD-1691-B723F07E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03A2-7438-DBAC-A6F9-A3105E19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4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1FDE-5D12-A974-D403-73CF5377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A26B5-CCB5-D9C2-6477-679518A33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D31CC-545C-191D-7BAC-C14F97F3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85190-6606-A967-180A-41F6A783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1A940-E2FB-E8B9-AE8B-F3AC6C0B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C08D-C495-BF61-BB9E-B181177C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0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A33E-A302-E6ED-D76B-EB0C9CB6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7092E-531D-C2DC-5D13-4CD2DD7D4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53E56-EEDE-1D43-C6FD-F8B96E590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ACAF7-126C-ED3B-A7E9-5BBDC2E9A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D5FA6C-AC42-6D9E-74A7-86ED85729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ADCC-62F6-B710-359F-11258C5F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E732A-981F-66A2-5D9C-A36F41E9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6BDB1-4282-67F5-6F5D-B75E86AD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844D-2F93-D8C0-EFBC-70659167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AD899-1C9B-AF86-6699-A8380F68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50D63-6C06-C1F8-78C5-08732347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053E0-4011-E246-D3D6-B78BE4F3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0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22995-43CB-6F84-7A8C-E6F1F1C2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BCE4C-4E06-252C-604B-8844F7B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8D534-1000-C7C5-66D3-01F7E681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1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DBCB-040C-202B-1612-46411D5C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A552-B6C0-AA70-3D3F-7A7EEBF9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E3655-FDAA-BA74-E2E6-A5EBB335A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FC50-E42F-F048-8EC9-D6C460B0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E32B0-A913-86AB-86AE-E165FAE5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1C361-37AB-D401-DAE7-A2811AE2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9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6108-3F6E-CD88-AE31-EE264C8A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1839E-1E87-FAA2-1C5D-24DB01C16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7DDD7-39CC-4DDC-094D-EB9D1FF6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E2819-74AE-603D-8640-3A059CF9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5E7C5-E0F1-3C24-5557-2BB6A4F1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81319-1386-E43B-4917-B3281350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7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565E3-91BA-F967-2007-976329F7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18964-D728-87C0-2D06-C747EDCE8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7E85-51E4-1124-42D5-31EBC62EF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BF33C-D484-6E87-8B85-A768B75C2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82335-06CA-E5FF-AA4F-91A539B65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3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.2001@live.com" TargetMode="External"/><Relationship Id="rId2" Type="http://schemas.openxmlformats.org/officeDocument/2006/relationships/hyperlink" Target="mailto:gmartinez98@my.gc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hyperlink" Target="mailto:shogunspade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DD94989C-FBA5-D5C4-1D85-7BE44B3C4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AE772-9DBE-8437-CBF4-EEA87E071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Capstone –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Gate:Crash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7CF18-0785-5F7D-84CD-FD7AD3B34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Giovanni E. Martinez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CST-451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1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2EAAC-6F2B-7B28-18CE-46C82970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State Machine Challenges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3046-BB75-365C-E915-5491BD63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1"/>
              <a:t>Reduced Flexibility:</a:t>
            </a:r>
          </a:p>
          <a:p>
            <a:pPr marL="285750" indent="-285750">
              <a:buFontTx/>
              <a:buChar char="-"/>
            </a:pPr>
            <a:r>
              <a:rPr lang="en-US" sz="2200"/>
              <a:t>Self imposed feature restrictions.</a:t>
            </a:r>
          </a:p>
          <a:p>
            <a:pPr marL="285750" indent="-285750">
              <a:buFontTx/>
              <a:buChar char="-"/>
            </a:pPr>
            <a:r>
              <a:rPr lang="en-US" sz="2200"/>
              <a:t>Time consuming to develop. </a:t>
            </a:r>
          </a:p>
          <a:p>
            <a:pPr marL="285750" indent="-285750">
              <a:buFontTx/>
              <a:buChar char="-"/>
            </a:pPr>
            <a:r>
              <a:rPr lang="en-US" sz="2200"/>
              <a:t>Transitions between states require some type of input.</a:t>
            </a:r>
          </a:p>
          <a:p>
            <a:r>
              <a:rPr lang="en-US" sz="2200" b="1"/>
              <a:t>Skill Issues:</a:t>
            </a:r>
          </a:p>
          <a:p>
            <a:pPr marL="285750" indent="-285750">
              <a:buFontTx/>
              <a:buChar char="-"/>
            </a:pPr>
            <a:r>
              <a:rPr lang="en-US" sz="2200"/>
              <a:t>Not a familiar structure.</a:t>
            </a:r>
          </a:p>
          <a:p>
            <a:pPr marL="285750" indent="-285750">
              <a:buFontTx/>
              <a:buChar char="-"/>
            </a:pPr>
            <a:r>
              <a:rPr lang="en-US" sz="2200"/>
              <a:t>First full scope project.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1BD64F-38FB-3BC3-9BB4-258A0DCA9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2" r="16298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B21C3-A83D-6BDB-9539-97AF6BAF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67" y="1083511"/>
            <a:ext cx="4418221" cy="1357330"/>
          </a:xfrm>
        </p:spPr>
        <p:txBody>
          <a:bodyPr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Plans / Roadmap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8837-6519-CBBC-694E-BBAEAD9A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779" y="2238853"/>
            <a:ext cx="4213198" cy="3684243"/>
          </a:xfrm>
        </p:spPr>
        <p:txBody>
          <a:bodyPr>
            <a:normAutofit/>
          </a:bodyPr>
          <a:lstStyle/>
          <a:p>
            <a:pPr marL="285750" indent="-285750" algn="ctr">
              <a:buFontTx/>
              <a:buChar char="-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ctr">
              <a:buFontTx/>
              <a:buChar char="-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 story and world building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BE2E2-4BFA-07AD-FFEA-309D6CF0D324}"/>
              </a:ext>
            </a:extLst>
          </p:cNvPr>
          <p:cNvSpPr txBox="1">
            <a:spLocks/>
          </p:cNvSpPr>
          <p:nvPr/>
        </p:nvSpPr>
        <p:spPr>
          <a:xfrm>
            <a:off x="5890977" y="2530289"/>
            <a:ext cx="4623243" cy="368424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Online multiplayer</a:t>
            </a:r>
          </a:p>
          <a:p>
            <a:pPr marL="285750" indent="-285750" algn="ctr">
              <a:buFontTx/>
              <a:buChar char="-"/>
            </a:pPr>
            <a:r>
              <a: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Character customization</a:t>
            </a:r>
          </a:p>
          <a:p>
            <a:pPr marL="285750" indent="-285750" algn="ctr">
              <a:buFontTx/>
              <a:buChar char="-"/>
            </a:pPr>
            <a:r>
              <a: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Random loot</a:t>
            </a:r>
          </a:p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5090E5-46E6-D1FE-D488-BB19C35B8114}"/>
              </a:ext>
            </a:extLst>
          </p:cNvPr>
          <p:cNvSpPr txBox="1">
            <a:spLocks/>
          </p:cNvSpPr>
          <p:nvPr/>
        </p:nvSpPr>
        <p:spPr>
          <a:xfrm>
            <a:off x="6095999" y="1083511"/>
            <a:ext cx="4418221" cy="1357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Out of Scope Features</a:t>
            </a:r>
          </a:p>
        </p:txBody>
      </p:sp>
    </p:spTree>
    <p:extLst>
      <p:ext uri="{BB962C8B-B14F-4D97-AF65-F5344CB8AC3E}">
        <p14:creationId xmlns:p14="http://schemas.microsoft.com/office/powerpoint/2010/main" val="167942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Isosceles Triangle 411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D763B-4DD4-1C0C-7CE8-54EFBB7F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57" y="643467"/>
            <a:ext cx="4902982" cy="1550500"/>
          </a:xfrm>
        </p:spPr>
        <p:txBody>
          <a:bodyPr anchor="b">
            <a:normAutofit/>
          </a:bodyPr>
          <a:lstStyle/>
          <a:p>
            <a:pPr defTabSz="859536"/>
            <a:r>
              <a:rPr lang="en-US" sz="4136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A12C-4E4A-7833-74CE-D515D33A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58" y="2411607"/>
            <a:ext cx="5008234" cy="3452225"/>
          </a:xfrm>
        </p:spPr>
        <p:txBody>
          <a:bodyPr>
            <a:normAutofit/>
          </a:bodyPr>
          <a:lstStyle/>
          <a:p>
            <a:pPr marL="214884" indent="-214884" defTabSz="859536">
              <a:spcBef>
                <a:spcPts val="940"/>
              </a:spcBef>
            </a:pP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Contact Info:</a:t>
            </a:r>
          </a:p>
          <a:p>
            <a:pPr marL="268605" indent="-268605" defTabSz="859536">
              <a:spcBef>
                <a:spcPts val="940"/>
              </a:spcBef>
              <a:buFontTx/>
              <a:buChar char="-"/>
            </a:pP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School Email: </a:t>
            </a: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gmartinez98@my.gcu.edu</a:t>
            </a:r>
            <a:endParaRPr lang="en-US" sz="263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  <a:buFontTx/>
              <a:buChar char="-"/>
            </a:pP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 Emails: </a:t>
            </a: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giovanni.2001@live.com</a:t>
            </a: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shogunspade@gmail.com</a:t>
            </a:r>
            <a:r>
              <a:rPr lang="en-US" sz="26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/>
          </a:p>
        </p:txBody>
      </p:sp>
      <p:pic>
        <p:nvPicPr>
          <p:cNvPr id="5" name="Picture 2" descr="Loading...">
            <a:extLst>
              <a:ext uri="{FF2B5EF4-FFF2-40B4-BE49-F238E27FC236}">
                <a16:creationId xmlns:a16="http://schemas.microsoft.com/office/drawing/2014/main" id="{32A36D47-221C-FEE7-E46B-7EF31295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91" y="1068241"/>
            <a:ext cx="2251451" cy="22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687D4-939F-BCBA-04CB-8A2E771BBA4B}"/>
              </a:ext>
            </a:extLst>
          </p:cNvPr>
          <p:cNvSpPr txBox="1"/>
          <p:nvPr/>
        </p:nvSpPr>
        <p:spPr>
          <a:xfrm>
            <a:off x="9156164" y="719041"/>
            <a:ext cx="87876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/>
          </a:p>
        </p:txBody>
      </p:sp>
      <p:pic>
        <p:nvPicPr>
          <p:cNvPr id="4100" name="Picture 4" descr="Loading...">
            <a:extLst>
              <a:ext uri="{FF2B5EF4-FFF2-40B4-BE49-F238E27FC236}">
                <a16:creationId xmlns:a16="http://schemas.microsoft.com/office/drawing/2014/main" id="{8884662E-CA08-8AA2-231A-44B966A0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91" y="3963081"/>
            <a:ext cx="2251451" cy="22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18F79-3BDD-1585-417E-6AF1DD54B88C}"/>
              </a:ext>
            </a:extLst>
          </p:cNvPr>
          <p:cNvSpPr txBox="1"/>
          <p:nvPr/>
        </p:nvSpPr>
        <p:spPr>
          <a:xfrm>
            <a:off x="9045947" y="3613881"/>
            <a:ext cx="100264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LinkedIn</a:t>
            </a: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5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3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7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18255-2C45-3D0F-D87A-91823C0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r>
              <a:rPr lang="en-US" sz="2800"/>
              <a:t>What is Gate:Crash?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AC0AD-CDBC-1C8F-D54D-6946B4A7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592142"/>
            <a:ext cx="6647688" cy="3573132"/>
          </a:xfrm>
          <a:prstGeom prst="rect">
            <a:avLst/>
          </a:prstGeom>
        </p:spPr>
      </p:pic>
      <p:sp>
        <p:nvSpPr>
          <p:cNvPr id="83" name="Rectangle 7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50B9-7854-7B03-709E-C4768BB4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>
            <a:normAutofit/>
          </a:bodyPr>
          <a:lstStyle/>
          <a:p>
            <a:r>
              <a:rPr lang="en-US" sz="1700"/>
              <a:t>2D action-adventure game:</a:t>
            </a:r>
          </a:p>
          <a:p>
            <a:r>
              <a:rPr lang="en-US" sz="1700"/>
              <a:t>-  Orthographic view</a:t>
            </a:r>
          </a:p>
          <a:p>
            <a:pPr marL="285750" indent="-285750">
              <a:buFontTx/>
              <a:buChar char="-"/>
            </a:pPr>
            <a:r>
              <a:rPr lang="en-US" sz="1700"/>
              <a:t>Randomly generated maps</a:t>
            </a:r>
          </a:p>
          <a:p>
            <a:pPr marL="285750" indent="-285750">
              <a:buFontTx/>
              <a:buChar char="-"/>
            </a:pPr>
            <a:r>
              <a:rPr lang="en-US" sz="1700"/>
              <a:t>Objective based gameplay</a:t>
            </a:r>
          </a:p>
          <a:p>
            <a:pPr marL="285750" indent="-285750">
              <a:buFontTx/>
              <a:buChar char="-"/>
            </a:pPr>
            <a:r>
              <a:rPr lang="en-US" sz="1700"/>
              <a:t>Pixel-based art style</a:t>
            </a:r>
          </a:p>
          <a:p>
            <a:r>
              <a:rPr lang="en-US" sz="1700" b="1"/>
              <a:t>Future Plans:</a:t>
            </a:r>
          </a:p>
          <a:p>
            <a:pPr marL="285750" indent="-285750">
              <a:buFontTx/>
              <a:buChar char="-"/>
            </a:pPr>
            <a:r>
              <a:rPr lang="en-US" sz="1700"/>
              <a:t>Story quests that build the world</a:t>
            </a:r>
          </a:p>
          <a:p>
            <a:pPr marL="285750" indent="-285750">
              <a:buFontTx/>
              <a:buChar char="-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20759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Pokémon Scarlet &amp; Pokémon Violet – Overview Trailer – Nintendo Switch -  YouTube">
            <a:extLst>
              <a:ext uri="{FF2B5EF4-FFF2-40B4-BE49-F238E27FC236}">
                <a16:creationId xmlns:a16="http://schemas.microsoft.com/office/drawing/2014/main" id="{962A567A-4408-7628-353C-6387E7E12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1" r="1218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tiny 2 - Wikipedia">
            <a:extLst>
              <a:ext uri="{FF2B5EF4-FFF2-40B4-BE49-F238E27FC236}">
                <a16:creationId xmlns:a16="http://schemas.microsoft.com/office/drawing/2014/main" id="{F66C893F-6690-B760-4A9C-50518393A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r="-1" b="17019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rn Warfare II Community Update: Week One Patch Notes">
            <a:extLst>
              <a:ext uri="{FF2B5EF4-FFF2-40B4-BE49-F238E27FC236}">
                <a16:creationId xmlns:a16="http://schemas.microsoft.com/office/drawing/2014/main" id="{599F70A7-ADC2-1680-664D-499A440FB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r="10746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52" name="Freeform: Shape 105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4" name="Freeform: Shape 105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C3B95-3E63-0083-BC03-1BE70DB6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Why?</a:t>
            </a:r>
          </a:p>
        </p:txBody>
      </p:sp>
      <p:sp>
        <p:nvSpPr>
          <p:cNvPr id="1056" name="Rectangle 105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69EC-05C3-D447-D9C5-1B8CE0E2F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700"/>
              <a:t>I aspire to one day become a videogame developer. This project is my opportunity to truly take a dive into building a fully-fledged game from the ground up.</a:t>
            </a:r>
          </a:p>
          <a:p>
            <a:r>
              <a:rPr lang="en-US" sz="1700"/>
              <a:t>Additionally, I wanted to display my technical capabilities to supplement for my weak design skills.</a:t>
            </a:r>
          </a:p>
        </p:txBody>
      </p:sp>
      <p:pic>
        <p:nvPicPr>
          <p:cNvPr id="1026" name="Picture 2" descr="Monster Hunter: World on Steam">
            <a:extLst>
              <a:ext uri="{FF2B5EF4-FFF2-40B4-BE49-F238E27FC236}">
                <a16:creationId xmlns:a16="http://schemas.microsoft.com/office/drawing/2014/main" id="{C2A60045-DD27-B0EE-8376-01C106E2E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r="23984" b="-1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1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06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9" name="Isosceles Triangle 207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Isosceles Triangle 208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369A5-C1EB-229E-E5CC-61A415CE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042" y="690422"/>
            <a:ext cx="3098056" cy="1585045"/>
          </a:xfrm>
        </p:spPr>
        <p:txBody>
          <a:bodyPr anchor="ctr">
            <a:normAutofit/>
          </a:bodyPr>
          <a:lstStyle/>
          <a:p>
            <a:pPr defTabSz="786384"/>
            <a:r>
              <a:rPr lang="en-US" sz="3784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Technologies?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934FE-1B69-47A4-6B58-09598F832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968" y="2275467"/>
            <a:ext cx="4179372" cy="3756649"/>
          </a:xfrm>
        </p:spPr>
        <p:txBody>
          <a:bodyPr anchor="t">
            <a:normAutofit/>
          </a:bodyPr>
          <a:lstStyle/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 Real-Time Development Platform</a:t>
            </a:r>
          </a:p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2022</a:t>
            </a:r>
          </a:p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Code</a:t>
            </a:r>
          </a:p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C#</a:t>
            </a:r>
          </a:p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Aseprite</a:t>
            </a:r>
            <a:endParaRPr lang="en-US" sz="240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45745" indent="-245745" defTabSz="786384">
              <a:spcBef>
                <a:spcPts val="860"/>
              </a:spcBef>
              <a:buFontTx/>
              <a:buChar char="-"/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Audacity, Studio One 5/6</a:t>
            </a:r>
            <a:endParaRPr lang="en-US"/>
          </a:p>
        </p:txBody>
      </p:sp>
      <p:pic>
        <p:nvPicPr>
          <p:cNvPr id="2050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9225DC8E-A506-0410-6B6E-6FA89EED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59" y="643467"/>
            <a:ext cx="2769981" cy="15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seprite - Animated sprite editor &amp; pixel art tool">
            <a:extLst>
              <a:ext uri="{FF2B5EF4-FFF2-40B4-BE49-F238E27FC236}">
                <a16:creationId xmlns:a16="http://schemas.microsoft.com/office/drawing/2014/main" id="{58207EDE-BC08-51F6-49F0-864F7261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79" y="3525457"/>
            <a:ext cx="2627550" cy="10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udio One Remote - Apps on Google Play">
            <a:extLst>
              <a:ext uri="{FF2B5EF4-FFF2-40B4-BE49-F238E27FC236}">
                <a16:creationId xmlns:a16="http://schemas.microsoft.com/office/drawing/2014/main" id="{858FFB37-968F-5C8A-63D7-1FBE1851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18" y="4785708"/>
            <a:ext cx="1123933" cy="11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1AB360C-74FB-3C98-A04F-41DD49B8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16" y="2284468"/>
            <a:ext cx="2183893" cy="12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udacity ® | Free, open source, cross-platform audio software for  multi-track recording and editing.">
            <a:extLst>
              <a:ext uri="{FF2B5EF4-FFF2-40B4-BE49-F238E27FC236}">
                <a16:creationId xmlns:a16="http://schemas.microsoft.com/office/drawing/2014/main" id="{2F993DAD-CAB7-DBE6-6F0E-04D572CD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88" y="5090599"/>
            <a:ext cx="1123933" cy="11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37F5BD-4EE4-9ABC-8CE1-2581FDAC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64" y="921730"/>
            <a:ext cx="1007384" cy="10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pps">
            <a:extLst>
              <a:ext uri="{FF2B5EF4-FFF2-40B4-BE49-F238E27FC236}">
                <a16:creationId xmlns:a16="http://schemas.microsoft.com/office/drawing/2014/main" id="{4A5B2D58-CED5-DB4B-9A53-CB38952BB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39" y="1879555"/>
            <a:ext cx="1549445" cy="15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2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3CD36-4421-EB98-0DFD-B71570C9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Logical &amp; Physical Design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A13B03-955F-D5DD-4D1C-E2E7251B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62958"/>
            <a:ext cx="5614416" cy="27650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A42240-B3AC-8682-1D24-6DA13DD17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084012"/>
            <a:ext cx="5614416" cy="27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2037F-05FB-0716-6CF2-502CDC3B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Game Flow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659325-8897-00C8-0DE2-393ED8AB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" r="-3" b="4622"/>
          <a:stretch/>
        </p:blipFill>
        <p:spPr>
          <a:xfrm>
            <a:off x="820218" y="2619784"/>
            <a:ext cx="2702964" cy="360004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F114C3-811E-E5DD-DAB5-3CA847A0D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54"/>
          <a:stretch/>
        </p:blipFill>
        <p:spPr>
          <a:xfrm>
            <a:off x="4736222" y="2619784"/>
            <a:ext cx="2719556" cy="36000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AEEF8E-F075-C11E-D055-9E4A01FEB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9"/>
          <a:stretch/>
        </p:blipFill>
        <p:spPr>
          <a:xfrm>
            <a:off x="8668921" y="2619784"/>
            <a:ext cx="2702758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C29DD-B97E-8729-EFD9-5DF4083E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D670-095C-54DF-5C22-9A3CF089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10"/>
            <a:ext cx="10313471" cy="4267697"/>
          </a:xfrm>
        </p:spPr>
        <p:txBody>
          <a:bodyPr/>
          <a:lstStyle/>
          <a:p>
            <a:pPr marL="280035" indent="-280035" defTabSz="896112">
              <a:lnSpc>
                <a:spcPct val="150000"/>
              </a:lnSpc>
              <a:spcBef>
                <a:spcPts val="980"/>
              </a:spcBef>
              <a:buFontTx/>
              <a:buChar char="-"/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Tackling a large development project solo.</a:t>
            </a:r>
          </a:p>
          <a:p>
            <a:pPr marL="280035" indent="-280035" defTabSz="896112">
              <a:lnSpc>
                <a:spcPct val="150000"/>
              </a:lnSpc>
              <a:spcBef>
                <a:spcPts val="980"/>
              </a:spcBef>
              <a:buFontTx/>
              <a:buChar char="-"/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new technologies.</a:t>
            </a:r>
          </a:p>
          <a:p>
            <a:pPr marL="280035" indent="-280035" defTabSz="896112">
              <a:lnSpc>
                <a:spcPct val="150000"/>
              </a:lnSpc>
              <a:spcBef>
                <a:spcPts val="980"/>
              </a:spcBef>
              <a:buFontTx/>
              <a:buChar char="-"/>
            </a:pPr>
            <a:r>
              <a:rPr lang="en-US" sz="27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 through SDLC.</a:t>
            </a:r>
            <a:endParaRPr lang="en-US" sz="176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0035" indent="-280035" defTabSz="896112">
              <a:lnSpc>
                <a:spcPct val="150000"/>
              </a:lnSpc>
              <a:spcBef>
                <a:spcPts val="980"/>
              </a:spcBef>
              <a:buFontTx/>
              <a:buChar char="-"/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management.</a:t>
            </a:r>
          </a:p>
          <a:p>
            <a:pPr marL="280035" indent="-280035" defTabSz="896112">
              <a:lnSpc>
                <a:spcPct val="150000"/>
              </a:lnSpc>
              <a:spcBef>
                <a:spcPts val="980"/>
              </a:spcBef>
              <a:buFontTx/>
              <a:buChar char="-"/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am not an artist.</a:t>
            </a:r>
          </a:p>
          <a:p>
            <a:endParaRPr lang="en-US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B5B7F5D-5683-36B0-2E7E-AD684401B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16" y="3460283"/>
            <a:ext cx="2795751" cy="2795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9612D-4F12-BE9D-8E66-F9255BF42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68" y="3460283"/>
            <a:ext cx="2246588" cy="1684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58DA1-E99C-C7C9-9EED-9DEA2522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57" y="5670636"/>
            <a:ext cx="5268583" cy="5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8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DD23D-3058-3BF7-F930-9A9CD7FA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03001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Edgar Dungeon Generator Asset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96BE-77C6-80EB-33C0-0306F6C4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" r="11245" b="-1"/>
          <a:stretch/>
        </p:blipFill>
        <p:spPr>
          <a:xfrm>
            <a:off x="532566" y="625683"/>
            <a:ext cx="6071620" cy="5551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A443-66A7-474A-ABC5-06085AFD8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603001" cy="349286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/>
              <a:t>Allows for the creation of “level graph” objects.</a:t>
            </a:r>
          </a:p>
          <a:p>
            <a:pPr marL="285750" indent="-285750">
              <a:buFontTx/>
              <a:buChar char="-"/>
            </a:pPr>
            <a:r>
              <a:rPr lang="en-US" sz="1800"/>
              <a:t>Ability to define individual room templates.</a:t>
            </a:r>
          </a:p>
          <a:p>
            <a:pPr marL="285750" indent="-285750">
              <a:buFontTx/>
              <a:buChar char="-"/>
            </a:pPr>
            <a:r>
              <a:rPr lang="en-US" sz="1800"/>
              <a:t>Specify level layout with ease.</a:t>
            </a:r>
          </a:p>
          <a:p>
            <a:pPr marL="285750" indent="-285750">
              <a:buFontTx/>
              <a:buChar char="-"/>
            </a:pPr>
            <a:r>
              <a:rPr lang="en-US" sz="1800"/>
              <a:t>Define post processing events for map generation.</a:t>
            </a:r>
          </a:p>
        </p:txBody>
      </p:sp>
    </p:spTree>
    <p:extLst>
      <p:ext uri="{BB962C8B-B14F-4D97-AF65-F5344CB8AC3E}">
        <p14:creationId xmlns:p14="http://schemas.microsoft.com/office/powerpoint/2010/main" val="158525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184EB-1969-B2BA-EFAC-D889DCBD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/>
              <a:t>Finite State Machine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D0246-EFB3-0F10-C92B-0DCA86E42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000"/>
              <a:t>Creation of modular Super and Sub states.</a:t>
            </a:r>
          </a:p>
          <a:p>
            <a:pPr marL="285750" indent="-285750">
              <a:buFontTx/>
              <a:buChar char="-"/>
            </a:pPr>
            <a:r>
              <a:rPr lang="en-US" sz="2000"/>
              <a:t>Seamless transition between states.</a:t>
            </a:r>
          </a:p>
          <a:p>
            <a:pPr marL="285750" indent="-285750">
              <a:buFontTx/>
              <a:buChar char="-"/>
            </a:pPr>
            <a:r>
              <a:rPr lang="en-US" sz="2000"/>
              <a:t>Greater Separation of Concerns.</a:t>
            </a:r>
          </a:p>
          <a:p>
            <a:pPr marL="285750" indent="-285750">
              <a:buFontTx/>
              <a:buChar char="-"/>
            </a:pPr>
            <a:r>
              <a:rPr lang="en-US" sz="2000"/>
              <a:t>Easy creation of new entities through prebuilt framework.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1F44-BBE1-7ECA-471A-2FBD8EEE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29" y="2130552"/>
            <a:ext cx="2190190" cy="265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4A5AA-123D-086C-E648-CB33D1C27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811" y="778453"/>
            <a:ext cx="1815623" cy="53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302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Capstone – Gate:Crash</vt:lpstr>
      <vt:lpstr>What is Gate:Crash?</vt:lpstr>
      <vt:lpstr>Why?</vt:lpstr>
      <vt:lpstr>What Technologies?</vt:lpstr>
      <vt:lpstr>Logical &amp; Physical Design</vt:lpstr>
      <vt:lpstr>Game Flow</vt:lpstr>
      <vt:lpstr>Challenges</vt:lpstr>
      <vt:lpstr>Edgar Dungeon Generator Asset</vt:lpstr>
      <vt:lpstr>Finite State Machine</vt:lpstr>
      <vt:lpstr>State Machine Challenges</vt:lpstr>
      <vt:lpstr>Future Plans / Roadmap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– Gate:Crash</dc:title>
  <dc:creator>giovanni martinez</dc:creator>
  <cp:lastModifiedBy>giovanni martinez</cp:lastModifiedBy>
  <cp:revision>3</cp:revision>
  <dcterms:created xsi:type="dcterms:W3CDTF">2022-12-02T18:57:34Z</dcterms:created>
  <dcterms:modified xsi:type="dcterms:W3CDTF">2023-04-20T17:38:19Z</dcterms:modified>
</cp:coreProperties>
</file>